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3"/>
  </p:notesMasterIdLst>
  <p:sldIdLst>
    <p:sldId id="258" r:id="rId2"/>
    <p:sldId id="678" r:id="rId3"/>
    <p:sldId id="489" r:id="rId4"/>
    <p:sldId id="560" r:id="rId5"/>
    <p:sldId id="486" r:id="rId6"/>
    <p:sldId id="562" r:id="rId7"/>
    <p:sldId id="563" r:id="rId8"/>
    <p:sldId id="564" r:id="rId9"/>
    <p:sldId id="565" r:id="rId10"/>
    <p:sldId id="566" r:id="rId11"/>
    <p:sldId id="567" r:id="rId12"/>
    <p:sldId id="620" r:id="rId13"/>
    <p:sldId id="569" r:id="rId14"/>
    <p:sldId id="568" r:id="rId15"/>
    <p:sldId id="622" r:id="rId16"/>
    <p:sldId id="621" r:id="rId17"/>
    <p:sldId id="597" r:id="rId18"/>
    <p:sldId id="598" r:id="rId19"/>
    <p:sldId id="601" r:id="rId20"/>
    <p:sldId id="600" r:id="rId21"/>
    <p:sldId id="603" r:id="rId22"/>
    <p:sldId id="602" r:id="rId23"/>
    <p:sldId id="623" r:id="rId24"/>
    <p:sldId id="604" r:id="rId25"/>
    <p:sldId id="570" r:id="rId26"/>
    <p:sldId id="571" r:id="rId27"/>
    <p:sldId id="613" r:id="rId28"/>
    <p:sldId id="572" r:id="rId29"/>
    <p:sldId id="616" r:id="rId30"/>
    <p:sldId id="624" r:id="rId31"/>
    <p:sldId id="625" r:id="rId32"/>
    <p:sldId id="574" r:id="rId33"/>
    <p:sldId id="573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88" r:id="rId48"/>
    <p:sldId id="589" r:id="rId49"/>
    <p:sldId id="590" r:id="rId50"/>
    <p:sldId id="591" r:id="rId51"/>
    <p:sldId id="592" r:id="rId52"/>
    <p:sldId id="593" r:id="rId53"/>
    <p:sldId id="594" r:id="rId54"/>
    <p:sldId id="595" r:id="rId55"/>
    <p:sldId id="635" r:id="rId56"/>
    <p:sldId id="636" r:id="rId57"/>
    <p:sldId id="637" r:id="rId58"/>
    <p:sldId id="638" r:id="rId59"/>
    <p:sldId id="639" r:id="rId60"/>
    <p:sldId id="640" r:id="rId61"/>
    <p:sldId id="641" r:id="rId62"/>
    <p:sldId id="642" r:id="rId63"/>
    <p:sldId id="643" r:id="rId64"/>
    <p:sldId id="644" r:id="rId65"/>
    <p:sldId id="645" r:id="rId66"/>
    <p:sldId id="646" r:id="rId67"/>
    <p:sldId id="626" r:id="rId68"/>
    <p:sldId id="289" r:id="rId69"/>
    <p:sldId id="627" r:id="rId70"/>
    <p:sldId id="628" r:id="rId71"/>
    <p:sldId id="630" r:id="rId72"/>
    <p:sldId id="631" r:id="rId73"/>
    <p:sldId id="632" r:id="rId74"/>
    <p:sldId id="633" r:id="rId75"/>
    <p:sldId id="605" r:id="rId76"/>
    <p:sldId id="606" r:id="rId77"/>
    <p:sldId id="608" r:id="rId78"/>
    <p:sldId id="607" r:id="rId79"/>
    <p:sldId id="599" r:id="rId80"/>
    <p:sldId id="612" r:id="rId81"/>
    <p:sldId id="60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492B2-B797-4C73-91AB-C64F2BF73A3A}" v="31" dt="2022-03-20T11:18:06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844492B2-B797-4C73-91AB-C64F2BF73A3A}"/>
    <pc:docChg chg="undo custSel addSld delSld modSld">
      <pc:chgData name="Cristian Chilipirea" userId="34ab170da5908fc4" providerId="LiveId" clId="{844492B2-B797-4C73-91AB-C64F2BF73A3A}" dt="2022-03-20T11:18:36.306" v="334" actId="20577"/>
      <pc:docMkLst>
        <pc:docMk/>
      </pc:docMkLst>
      <pc:sldChg chg="modSp mod">
        <pc:chgData name="Cristian Chilipirea" userId="34ab170da5908fc4" providerId="LiveId" clId="{844492B2-B797-4C73-91AB-C64F2BF73A3A}" dt="2022-03-20T11:18:36.306" v="334" actId="20577"/>
        <pc:sldMkLst>
          <pc:docMk/>
          <pc:sldMk cId="4095972500" sldId="258"/>
        </pc:sldMkLst>
        <pc:spChg chg="mod">
          <ac:chgData name="Cristian Chilipirea" userId="34ab170da5908fc4" providerId="LiveId" clId="{844492B2-B797-4C73-91AB-C64F2BF73A3A}" dt="2022-03-20T11:18:36.306" v="334" actId="20577"/>
          <ac:spMkLst>
            <pc:docMk/>
            <pc:sldMk cId="4095972500" sldId="258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844492B2-B797-4C73-91AB-C64F2BF73A3A}" dt="2022-03-20T10:57:23.439" v="103" actId="207"/>
        <pc:sldMkLst>
          <pc:docMk/>
          <pc:sldMk cId="1178492964" sldId="289"/>
        </pc:sldMkLst>
        <pc:spChg chg="mod">
          <ac:chgData name="Cristian Chilipirea" userId="34ab170da5908fc4" providerId="LiveId" clId="{844492B2-B797-4C73-91AB-C64F2BF73A3A}" dt="2022-03-20T10:57:23.439" v="103" actId="207"/>
          <ac:spMkLst>
            <pc:docMk/>
            <pc:sldMk cId="1178492964" sldId="289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844492B2-B797-4C73-91AB-C64F2BF73A3A}" dt="2022-03-20T10:52:28.001" v="5" actId="207"/>
        <pc:sldMkLst>
          <pc:docMk/>
          <pc:sldMk cId="869090614" sldId="486"/>
        </pc:sldMkLst>
        <pc:spChg chg="mod">
          <ac:chgData name="Cristian Chilipirea" userId="34ab170da5908fc4" providerId="LiveId" clId="{844492B2-B797-4C73-91AB-C64F2BF73A3A}" dt="2022-03-20T10:52:28.001" v="5" actId="207"/>
          <ac:spMkLst>
            <pc:docMk/>
            <pc:sldMk cId="869090614" sldId="486"/>
            <ac:spMk id="2" creationId="{3F1AE3D5-DFC5-4589-8A33-1A61D51957BB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643256833" sldId="48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287508387" sldId="48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18235385" sldId="488"/>
        </pc:sldMkLst>
      </pc:sldChg>
      <pc:sldChg chg="modSp add del mod">
        <pc:chgData name="Cristian Chilipirea" userId="34ab170da5908fc4" providerId="LiveId" clId="{844492B2-B797-4C73-91AB-C64F2BF73A3A}" dt="2022-03-20T11:00:56.616" v="172" actId="207"/>
        <pc:sldMkLst>
          <pc:docMk/>
          <pc:sldMk cId="403985163" sldId="489"/>
        </pc:sldMkLst>
        <pc:spChg chg="mod">
          <ac:chgData name="Cristian Chilipirea" userId="34ab170da5908fc4" providerId="LiveId" clId="{844492B2-B797-4C73-91AB-C64F2BF73A3A}" dt="2022-03-20T10:52:20.014" v="3" actId="207"/>
          <ac:spMkLst>
            <pc:docMk/>
            <pc:sldMk cId="403985163" sldId="489"/>
            <ac:spMk id="2" creationId="{2CA6F32D-1218-41B2-B19D-C4564AEA458D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5" creationId="{CD3EED1D-88EB-4C85-9525-71FE862C220D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6" creationId="{B447CB72-F6AC-41E4-88EF-D22C44C66B8F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7" creationId="{ABC79BEA-45CC-4BB5-A4F2-7E07A0AD448F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8" creationId="{5A1CC502-7159-4BF0-A05E-E7DF4FDB3701}"/>
          </ac:spMkLst>
        </pc:spChg>
        <pc:spChg chg="mod">
          <ac:chgData name="Cristian Chilipirea" userId="34ab170da5908fc4" providerId="LiveId" clId="{844492B2-B797-4C73-91AB-C64F2BF73A3A}" dt="2022-03-20T11:00:51.044" v="170" actId="207"/>
          <ac:spMkLst>
            <pc:docMk/>
            <pc:sldMk cId="403985163" sldId="489"/>
            <ac:spMk id="14" creationId="{019F9F7F-B0FE-4281-89D9-0D5258C93794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15" creationId="{AABF1412-05BA-4112-BEB3-3F00A7F6684F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16" creationId="{5D0E1EA9-0830-4522-9FC9-7726A610A799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17" creationId="{87385755-6EFE-48AD-BAD7-B9435202CCCE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18" creationId="{2F995E4B-72DE-4827-A6B1-C602A1871CF4}"/>
          </ac:spMkLst>
        </pc:spChg>
        <pc:spChg chg="mod">
          <ac:chgData name="Cristian Chilipirea" userId="34ab170da5908fc4" providerId="LiveId" clId="{844492B2-B797-4C73-91AB-C64F2BF73A3A}" dt="2022-03-20T11:00:56.616" v="172" actId="207"/>
          <ac:spMkLst>
            <pc:docMk/>
            <pc:sldMk cId="403985163" sldId="489"/>
            <ac:spMk id="19" creationId="{E498349A-25E6-4254-80D9-F40A38BDA3E9}"/>
          </ac:spMkLst>
        </pc:spChg>
        <pc:spChg chg="mod">
          <ac:chgData name="Cristian Chilipirea" userId="34ab170da5908fc4" providerId="LiveId" clId="{844492B2-B797-4C73-91AB-C64F2BF73A3A}" dt="2022-03-20T11:00:53.039" v="171" actId="207"/>
          <ac:spMkLst>
            <pc:docMk/>
            <pc:sldMk cId="403985163" sldId="489"/>
            <ac:spMk id="20" creationId="{0FD7929E-855A-47AC-9FB0-9914306E36CE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339952275" sldId="49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601437518" sldId="49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82605814" sldId="49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253657080" sldId="49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97619640" sldId="49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734479094" sldId="49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235640983" sldId="49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1014302" sldId="49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859057406" sldId="49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864373884" sldId="49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869709108" sldId="50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42772572" sldId="50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77189796" sldId="50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869174948" sldId="50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49170745" sldId="50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41819582" sldId="50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783006816" sldId="50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224061560" sldId="50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953601510" sldId="50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746114921" sldId="50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20368592" sldId="51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089113874" sldId="51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117342112" sldId="51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223733273" sldId="51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414503999" sldId="51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655302511" sldId="51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335585568" sldId="51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586652547" sldId="51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140737669" sldId="51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67115963" sldId="51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400825451" sldId="52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624511234" sldId="52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273512996" sldId="52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861116237" sldId="52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467026867" sldId="52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356011384" sldId="52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644684863" sldId="52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443948645" sldId="52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749163714" sldId="52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176291538" sldId="52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001079125" sldId="53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571895211" sldId="53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156051123" sldId="53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847808494" sldId="53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714834009" sldId="53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100498014" sldId="53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462063501" sldId="53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222078235" sldId="53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087328841" sldId="53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822843204" sldId="53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787528235" sldId="54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239605583" sldId="54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5907806" sldId="54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834501220" sldId="54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19829772" sldId="54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393527503" sldId="54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533197051" sldId="54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193814333" sldId="54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113461920" sldId="54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568696058" sldId="54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249681124" sldId="55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162899586" sldId="55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14329555" sldId="552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242815285" sldId="553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522105683" sldId="554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587606218" sldId="55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115932893" sldId="55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312392362" sldId="557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958747709" sldId="558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752028021" sldId="559"/>
        </pc:sldMkLst>
      </pc:sldChg>
      <pc:sldChg chg="modSp add del mod">
        <pc:chgData name="Cristian Chilipirea" userId="34ab170da5908fc4" providerId="LiveId" clId="{844492B2-B797-4C73-91AB-C64F2BF73A3A}" dt="2022-03-20T11:01:05.177" v="173" actId="207"/>
        <pc:sldMkLst>
          <pc:docMk/>
          <pc:sldMk cId="3351055146" sldId="560"/>
        </pc:sldMkLst>
        <pc:spChg chg="mod">
          <ac:chgData name="Cristian Chilipirea" userId="34ab170da5908fc4" providerId="LiveId" clId="{844492B2-B797-4C73-91AB-C64F2BF73A3A}" dt="2022-03-20T10:52:22.974" v="4" actId="207"/>
          <ac:spMkLst>
            <pc:docMk/>
            <pc:sldMk cId="3351055146" sldId="560"/>
            <ac:spMk id="2" creationId="{157F71B0-82DE-4B25-855A-95AD79DEB132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6" creationId="{1AD9FD68-EFC4-4369-B517-60D7B232E1AC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7" creationId="{39614E29-0774-484A-8670-506860CA031A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8" creationId="{5E6014F1-00B1-430F-9BC1-7C97689E4EAF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9" creationId="{0CE3A2DF-49D2-4A7E-BF5B-25F17673FDD7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10" creationId="{EC584004-AC6D-4C57-86A9-D10E62059A0D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11" creationId="{7CD08843-DF44-4D33-B07B-4AA00DC87787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12" creationId="{6BED982D-33AC-41CA-82F9-C40ADB551B82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13" creationId="{8A7DFCF5-5E6C-4EB5-A9E1-5E79BD59E2DC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24" creationId="{AEBB4C9E-3EB6-47A0-BBC9-051344790239}"/>
          </ac:spMkLst>
        </pc:spChg>
        <pc:spChg chg="mod">
          <ac:chgData name="Cristian Chilipirea" userId="34ab170da5908fc4" providerId="LiveId" clId="{844492B2-B797-4C73-91AB-C64F2BF73A3A}" dt="2022-03-20T11:01:05.177" v="173" actId="207"/>
          <ac:spMkLst>
            <pc:docMk/>
            <pc:sldMk cId="3351055146" sldId="560"/>
            <ac:spMk id="25" creationId="{899609C7-1FD1-48B9-9AF3-A8529FD0C5D6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717470063" sldId="561"/>
        </pc:sldMkLst>
      </pc:sldChg>
      <pc:sldChg chg="modSp add mod">
        <pc:chgData name="Cristian Chilipirea" userId="34ab170da5908fc4" providerId="LiveId" clId="{844492B2-B797-4C73-91AB-C64F2BF73A3A}" dt="2022-03-20T11:01:18.098" v="174" actId="207"/>
        <pc:sldMkLst>
          <pc:docMk/>
          <pc:sldMk cId="3535430760" sldId="562"/>
        </pc:sldMkLst>
        <pc:spChg chg="mod">
          <ac:chgData name="Cristian Chilipirea" userId="34ab170da5908fc4" providerId="LiveId" clId="{844492B2-B797-4C73-91AB-C64F2BF73A3A}" dt="2022-03-20T10:52:32.839" v="6" actId="207"/>
          <ac:spMkLst>
            <pc:docMk/>
            <pc:sldMk cId="3535430760" sldId="562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5" creationId="{AE8289E7-A930-4AD1-BDD2-5F1900430D68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6" creationId="{C33ED440-B139-4D2D-852E-84057EF7CE4A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7" creationId="{CFD707D2-9F15-4A5D-85C3-CEB106AD5C28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8" creationId="{1D9A5D1E-75FC-41E2-A965-8596F4A71E06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14" creationId="{68043A6E-F6CC-464E-94FC-F1A35E2732DE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15" creationId="{1847627C-3EA2-45C0-8EC6-695C51207FB6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16" creationId="{86066562-2E7E-431C-B5DC-4BD5D1ABF9A7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17" creationId="{1E70A90E-A7D7-4C2B-BAF3-58142F206F03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18" creationId="{D6BFCFC1-CADF-40F7-9F17-E5601FC1C7DD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30" creationId="{9F417470-E94E-4E51-A8E8-23A51EC2A8F1}"/>
          </ac:spMkLst>
        </pc:spChg>
        <pc:spChg chg="mod">
          <ac:chgData name="Cristian Chilipirea" userId="34ab170da5908fc4" providerId="LiveId" clId="{844492B2-B797-4C73-91AB-C64F2BF73A3A}" dt="2022-03-20T11:01:18.098" v="174" actId="207"/>
          <ac:spMkLst>
            <pc:docMk/>
            <pc:sldMk cId="3535430760" sldId="562"/>
            <ac:spMk id="40" creationId="{B64C8DDB-DB21-401D-8752-3C7C7C45B726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823681505" sldId="563"/>
        </pc:sldMkLst>
      </pc:sldChg>
      <pc:sldChg chg="modSp add mod">
        <pc:chgData name="Cristian Chilipirea" userId="34ab170da5908fc4" providerId="LiveId" clId="{844492B2-B797-4C73-91AB-C64F2BF73A3A}" dt="2022-03-20T11:01:23.168" v="175" actId="207"/>
        <pc:sldMkLst>
          <pc:docMk/>
          <pc:sldMk cId="3139707674" sldId="563"/>
        </pc:sldMkLst>
        <pc:spChg chg="mod">
          <ac:chgData name="Cristian Chilipirea" userId="34ab170da5908fc4" providerId="LiveId" clId="{844492B2-B797-4C73-91AB-C64F2BF73A3A}" dt="2022-03-20T10:52:36.093" v="7" actId="207"/>
          <ac:spMkLst>
            <pc:docMk/>
            <pc:sldMk cId="3139707674" sldId="563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5" creationId="{AE8289E7-A930-4AD1-BDD2-5F1900430D68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6" creationId="{C33ED440-B139-4D2D-852E-84057EF7CE4A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7" creationId="{CFD707D2-9F15-4A5D-85C3-CEB106AD5C28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8" creationId="{1D9A5D1E-75FC-41E2-A965-8596F4A71E06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14" creationId="{68043A6E-F6CC-464E-94FC-F1A35E2732DE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15" creationId="{1847627C-3EA2-45C0-8EC6-695C51207FB6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16" creationId="{86066562-2E7E-431C-B5DC-4BD5D1ABF9A7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17" creationId="{1E70A90E-A7D7-4C2B-BAF3-58142F206F03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18" creationId="{D6BFCFC1-CADF-40F7-9F17-E5601FC1C7DD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30" creationId="{9F417470-E94E-4E51-A8E8-23A51EC2A8F1}"/>
          </ac:spMkLst>
        </pc:spChg>
        <pc:spChg chg="mod">
          <ac:chgData name="Cristian Chilipirea" userId="34ab170da5908fc4" providerId="LiveId" clId="{844492B2-B797-4C73-91AB-C64F2BF73A3A}" dt="2022-03-20T11:01:23.168" v="175" actId="207"/>
          <ac:spMkLst>
            <pc:docMk/>
            <pc:sldMk cId="3139707674" sldId="563"/>
            <ac:spMk id="40" creationId="{B64C8DDB-DB21-401D-8752-3C7C7C45B726}"/>
          </ac:spMkLst>
        </pc:spChg>
      </pc:sldChg>
      <pc:sldChg chg="modSp add mod">
        <pc:chgData name="Cristian Chilipirea" userId="34ab170da5908fc4" providerId="LiveId" clId="{844492B2-B797-4C73-91AB-C64F2BF73A3A}" dt="2022-03-20T11:01:29.722" v="176" actId="207"/>
        <pc:sldMkLst>
          <pc:docMk/>
          <pc:sldMk cId="3565612430" sldId="564"/>
        </pc:sldMkLst>
        <pc:spChg chg="mod">
          <ac:chgData name="Cristian Chilipirea" userId="34ab170da5908fc4" providerId="LiveId" clId="{844492B2-B797-4C73-91AB-C64F2BF73A3A}" dt="2022-03-20T10:52:40.300" v="8" actId="207"/>
          <ac:spMkLst>
            <pc:docMk/>
            <pc:sldMk cId="3565612430" sldId="564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5" creationId="{AE8289E7-A930-4AD1-BDD2-5F1900430D68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6" creationId="{C33ED440-B139-4D2D-852E-84057EF7CE4A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7" creationId="{CFD707D2-9F15-4A5D-85C3-CEB106AD5C28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8" creationId="{1D9A5D1E-75FC-41E2-A965-8596F4A71E06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14" creationId="{68043A6E-F6CC-464E-94FC-F1A35E2732DE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15" creationId="{1847627C-3EA2-45C0-8EC6-695C51207FB6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16" creationId="{86066562-2E7E-431C-B5DC-4BD5D1ABF9A7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17" creationId="{1E70A90E-A7D7-4C2B-BAF3-58142F206F03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18" creationId="{D6BFCFC1-CADF-40F7-9F17-E5601FC1C7DD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30" creationId="{9F417470-E94E-4E51-A8E8-23A51EC2A8F1}"/>
          </ac:spMkLst>
        </pc:spChg>
        <pc:spChg chg="mod">
          <ac:chgData name="Cristian Chilipirea" userId="34ab170da5908fc4" providerId="LiveId" clId="{844492B2-B797-4C73-91AB-C64F2BF73A3A}" dt="2022-03-20T11:01:29.722" v="176" actId="207"/>
          <ac:spMkLst>
            <pc:docMk/>
            <pc:sldMk cId="3565612430" sldId="564"/>
            <ac:spMk id="40" creationId="{B64C8DDB-DB21-401D-8752-3C7C7C45B726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263877328" sldId="564"/>
        </pc:sldMkLst>
      </pc:sldChg>
      <pc:sldChg chg="modSp add mod">
        <pc:chgData name="Cristian Chilipirea" userId="34ab170da5908fc4" providerId="LiveId" clId="{844492B2-B797-4C73-91AB-C64F2BF73A3A}" dt="2022-03-20T11:01:33.506" v="177" actId="207"/>
        <pc:sldMkLst>
          <pc:docMk/>
          <pc:sldMk cId="1741283148" sldId="565"/>
        </pc:sldMkLst>
        <pc:spChg chg="mod">
          <ac:chgData name="Cristian Chilipirea" userId="34ab170da5908fc4" providerId="LiveId" clId="{844492B2-B797-4C73-91AB-C64F2BF73A3A}" dt="2022-03-20T10:52:43.603" v="9" actId="207"/>
          <ac:spMkLst>
            <pc:docMk/>
            <pc:sldMk cId="1741283148" sldId="565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5" creationId="{AE8289E7-A930-4AD1-BDD2-5F1900430D68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6" creationId="{C33ED440-B139-4D2D-852E-84057EF7CE4A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7" creationId="{CFD707D2-9F15-4A5D-85C3-CEB106AD5C28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8" creationId="{1D9A5D1E-75FC-41E2-A965-8596F4A71E06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14" creationId="{68043A6E-F6CC-464E-94FC-F1A35E2732DE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15" creationId="{1847627C-3EA2-45C0-8EC6-695C51207FB6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16" creationId="{86066562-2E7E-431C-B5DC-4BD5D1ABF9A7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17" creationId="{1E70A90E-A7D7-4C2B-BAF3-58142F206F03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18" creationId="{D6BFCFC1-CADF-40F7-9F17-E5601FC1C7DD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30" creationId="{9F417470-E94E-4E51-A8E8-23A51EC2A8F1}"/>
          </ac:spMkLst>
        </pc:spChg>
        <pc:spChg chg="mod">
          <ac:chgData name="Cristian Chilipirea" userId="34ab170da5908fc4" providerId="LiveId" clId="{844492B2-B797-4C73-91AB-C64F2BF73A3A}" dt="2022-03-20T11:01:33.506" v="177" actId="207"/>
          <ac:spMkLst>
            <pc:docMk/>
            <pc:sldMk cId="1741283148" sldId="565"/>
            <ac:spMk id="40" creationId="{B64C8DDB-DB21-401D-8752-3C7C7C45B726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144140774" sldId="565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455165209" sldId="566"/>
        </pc:sldMkLst>
      </pc:sldChg>
      <pc:sldChg chg="modSp add mod">
        <pc:chgData name="Cristian Chilipirea" userId="34ab170da5908fc4" providerId="LiveId" clId="{844492B2-B797-4C73-91AB-C64F2BF73A3A}" dt="2022-03-20T11:01:38.780" v="178" actId="207"/>
        <pc:sldMkLst>
          <pc:docMk/>
          <pc:sldMk cId="2956950145" sldId="566"/>
        </pc:sldMkLst>
        <pc:spChg chg="mod">
          <ac:chgData name="Cristian Chilipirea" userId="34ab170da5908fc4" providerId="LiveId" clId="{844492B2-B797-4C73-91AB-C64F2BF73A3A}" dt="2022-03-20T10:52:46.954" v="10" actId="207"/>
          <ac:spMkLst>
            <pc:docMk/>
            <pc:sldMk cId="2956950145" sldId="566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22" creationId="{98E4E445-1118-4748-8FF3-04B17B1E9501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23" creationId="{B9F6895E-A437-41D8-BDE5-8BE6DB428619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24" creationId="{96786464-269D-43FC-9682-22041960A392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25" creationId="{1C1FD4D6-2EEC-49D4-8DDC-2D8455E2BD8E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2" creationId="{FFF09EAF-ED7F-4FD0-91E3-8847D412BA03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3" creationId="{59F09920-D8F5-453E-A7A8-71361C477451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4" creationId="{43D1F38D-981E-4038-B304-FB9283233409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6" creationId="{BB72E1CD-91A4-4277-AE21-C8374F4DA110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7" creationId="{565545C8-A408-4EB3-975C-CCA567CF43E0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38" creationId="{A964E99A-40C4-47D7-9C21-173C3688A15F}"/>
          </ac:spMkLst>
        </pc:spChg>
        <pc:spChg chg="mod">
          <ac:chgData name="Cristian Chilipirea" userId="34ab170da5908fc4" providerId="LiveId" clId="{844492B2-B797-4C73-91AB-C64F2BF73A3A}" dt="2022-03-20T11:01:38.780" v="178" actId="207"/>
          <ac:spMkLst>
            <pc:docMk/>
            <pc:sldMk cId="2956950145" sldId="566"/>
            <ac:spMk id="41" creationId="{06919219-C81A-452C-B9FB-6369339C2BED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984242349" sldId="567"/>
        </pc:sldMkLst>
      </pc:sldChg>
      <pc:sldChg chg="modSp add mod">
        <pc:chgData name="Cristian Chilipirea" userId="34ab170da5908fc4" providerId="LiveId" clId="{844492B2-B797-4C73-91AB-C64F2BF73A3A}" dt="2022-03-20T11:01:43.337" v="179" actId="207"/>
        <pc:sldMkLst>
          <pc:docMk/>
          <pc:sldMk cId="2759568164" sldId="567"/>
        </pc:sldMkLst>
        <pc:spChg chg="mod">
          <ac:chgData name="Cristian Chilipirea" userId="34ab170da5908fc4" providerId="LiveId" clId="{844492B2-B797-4C73-91AB-C64F2BF73A3A}" dt="2022-03-20T10:52:49.263" v="11" actId="207"/>
          <ac:spMkLst>
            <pc:docMk/>
            <pc:sldMk cId="2759568164" sldId="567"/>
            <ac:spMk id="2" creationId="{9A6A3C82-098D-4A2C-AE56-33FAD6657E01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5" creationId="{AE8289E7-A930-4AD1-BDD2-5F1900430D68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6" creationId="{C33ED440-B139-4D2D-852E-84057EF7CE4A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7" creationId="{CFD707D2-9F15-4A5D-85C3-CEB106AD5C28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8" creationId="{1D9A5D1E-75FC-41E2-A965-8596F4A71E06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14" creationId="{68043A6E-F6CC-464E-94FC-F1A35E2732DE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15" creationId="{1847627C-3EA2-45C0-8EC6-695C51207FB6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16" creationId="{86066562-2E7E-431C-B5DC-4BD5D1ABF9A7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17" creationId="{1E70A90E-A7D7-4C2B-BAF3-58142F206F03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18" creationId="{D6BFCFC1-CADF-40F7-9F17-E5601FC1C7DD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30" creationId="{9F417470-E94E-4E51-A8E8-23A51EC2A8F1}"/>
          </ac:spMkLst>
        </pc:spChg>
        <pc:spChg chg="mod">
          <ac:chgData name="Cristian Chilipirea" userId="34ab170da5908fc4" providerId="LiveId" clId="{844492B2-B797-4C73-91AB-C64F2BF73A3A}" dt="2022-03-20T11:01:43.337" v="179" actId="207"/>
          <ac:spMkLst>
            <pc:docMk/>
            <pc:sldMk cId="2759568164" sldId="567"/>
            <ac:spMk id="40" creationId="{B64C8DDB-DB21-401D-8752-3C7C7C45B726}"/>
          </ac:spMkLst>
        </pc:spChg>
      </pc:sldChg>
      <pc:sldChg chg="modSp add mod">
        <pc:chgData name="Cristian Chilipirea" userId="34ab170da5908fc4" providerId="LiveId" clId="{844492B2-B797-4C73-91AB-C64F2BF73A3A}" dt="2022-03-20T11:02:13.383" v="181" actId="207"/>
        <pc:sldMkLst>
          <pc:docMk/>
          <pc:sldMk cId="488386706" sldId="568"/>
        </pc:sldMkLst>
        <pc:spChg chg="mod">
          <ac:chgData name="Cristian Chilipirea" userId="34ab170da5908fc4" providerId="LiveId" clId="{844492B2-B797-4C73-91AB-C64F2BF73A3A}" dt="2022-03-20T10:52:59.247" v="14" actId="207"/>
          <ac:spMkLst>
            <pc:docMk/>
            <pc:sldMk cId="488386706" sldId="568"/>
            <ac:spMk id="2" creationId="{D19CA5BE-A9EE-4840-B00F-C088514730DD}"/>
          </ac:spMkLst>
        </pc:spChg>
        <pc:spChg chg="mod">
          <ac:chgData name="Cristian Chilipirea" userId="34ab170da5908fc4" providerId="LiveId" clId="{844492B2-B797-4C73-91AB-C64F2BF73A3A}" dt="2022-03-20T11:02:13.383" v="181" actId="207"/>
          <ac:spMkLst>
            <pc:docMk/>
            <pc:sldMk cId="488386706" sldId="568"/>
            <ac:spMk id="5" creationId="{5C7784A1-A599-414A-BB0D-8693D4AF5A87}"/>
          </ac:spMkLst>
        </pc:spChg>
        <pc:spChg chg="mod">
          <ac:chgData name="Cristian Chilipirea" userId="34ab170da5908fc4" providerId="LiveId" clId="{844492B2-B797-4C73-91AB-C64F2BF73A3A}" dt="2022-03-20T11:02:13.383" v="181" actId="207"/>
          <ac:spMkLst>
            <pc:docMk/>
            <pc:sldMk cId="488386706" sldId="568"/>
            <ac:spMk id="6" creationId="{6609DA29-9FC1-4981-85BA-2A8DBA84ACB8}"/>
          </ac:spMkLst>
        </pc:spChg>
        <pc:spChg chg="mod">
          <ac:chgData name="Cristian Chilipirea" userId="34ab170da5908fc4" providerId="LiveId" clId="{844492B2-B797-4C73-91AB-C64F2BF73A3A}" dt="2022-03-20T11:02:13.383" v="181" actId="207"/>
          <ac:spMkLst>
            <pc:docMk/>
            <pc:sldMk cId="488386706" sldId="568"/>
            <ac:spMk id="7" creationId="{5E140371-8431-4063-97FC-C8380B397B2B}"/>
          </ac:spMkLst>
        </pc:spChg>
        <pc:spChg chg="mod">
          <ac:chgData name="Cristian Chilipirea" userId="34ab170da5908fc4" providerId="LiveId" clId="{844492B2-B797-4C73-91AB-C64F2BF73A3A}" dt="2022-03-20T11:02:13.383" v="181" actId="207"/>
          <ac:spMkLst>
            <pc:docMk/>
            <pc:sldMk cId="488386706" sldId="568"/>
            <ac:spMk id="11" creationId="{C28EBAB0-C418-4D1F-A0C6-6CA897F15D8A}"/>
          </ac:spMkLst>
        </pc:spChg>
        <pc:spChg chg="mod">
          <ac:chgData name="Cristian Chilipirea" userId="34ab170da5908fc4" providerId="LiveId" clId="{844492B2-B797-4C73-91AB-C64F2BF73A3A}" dt="2022-03-20T11:02:13.383" v="181" actId="207"/>
          <ac:spMkLst>
            <pc:docMk/>
            <pc:sldMk cId="488386706" sldId="568"/>
            <ac:spMk id="12" creationId="{0232FE95-15F2-48ED-A839-2C5B8CACA67F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049294150" sldId="568"/>
        </pc:sldMkLst>
      </pc:sldChg>
      <pc:sldChg chg="modSp add mod">
        <pc:chgData name="Cristian Chilipirea" userId="34ab170da5908fc4" providerId="LiveId" clId="{844492B2-B797-4C73-91AB-C64F2BF73A3A}" dt="2022-03-20T11:02:02.077" v="180" actId="207"/>
        <pc:sldMkLst>
          <pc:docMk/>
          <pc:sldMk cId="1922895996" sldId="569"/>
        </pc:sldMkLst>
        <pc:spChg chg="mod">
          <ac:chgData name="Cristian Chilipirea" userId="34ab170da5908fc4" providerId="LiveId" clId="{844492B2-B797-4C73-91AB-C64F2BF73A3A}" dt="2022-03-20T10:52:55.412" v="13" actId="207"/>
          <ac:spMkLst>
            <pc:docMk/>
            <pc:sldMk cId="1922895996" sldId="569"/>
            <ac:spMk id="2" creationId="{A9793965-E1DB-46BA-BDED-7C8E08DFAFB9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5" creationId="{C83F5EBF-8B01-4C9C-8F0E-0BB89DDC7C8D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6" creationId="{A1A117F9-C5C9-45EC-8907-DDCE78AFC3C6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7" creationId="{01332BF9-EA8A-48D9-B24F-52CFDC61A9BB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8" creationId="{19967119-F11E-44C2-BA68-3D13C2C6C74A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4" creationId="{47DBF321-CF58-486D-8240-D144700395A2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5" creationId="{CEDA4659-87C3-4273-B33B-62CDB5EC375B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6" creationId="{376ED32F-2807-4A37-8199-D99A1F1BFD20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7" creationId="{1E90D87D-6E2B-4E06-B7B0-0179A2310785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8" creationId="{3F42B5A6-8F89-4C63-9F04-10B477083884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19" creationId="{ACA366D9-4377-4BB4-9BC4-7B662E35F33C}"/>
          </ac:spMkLst>
        </pc:spChg>
        <pc:spChg chg="mod">
          <ac:chgData name="Cristian Chilipirea" userId="34ab170da5908fc4" providerId="LiveId" clId="{844492B2-B797-4C73-91AB-C64F2BF73A3A}" dt="2022-03-20T11:02:02.077" v="180" actId="207"/>
          <ac:spMkLst>
            <pc:docMk/>
            <pc:sldMk cId="1922895996" sldId="569"/>
            <ac:spMk id="21" creationId="{280E9685-6922-448A-888E-13EBFF83F0D9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802565593" sldId="569"/>
        </pc:sldMkLst>
      </pc:sldChg>
      <pc:sldChg chg="addSp delSp modSp add mod">
        <pc:chgData name="Cristian Chilipirea" userId="34ab170da5908fc4" providerId="LiveId" clId="{844492B2-B797-4C73-91AB-C64F2BF73A3A}" dt="2022-03-20T11:02:36.592" v="182" actId="478"/>
        <pc:sldMkLst>
          <pc:docMk/>
          <pc:sldMk cId="1726842269" sldId="570"/>
        </pc:sldMkLst>
        <pc:spChg chg="del mod">
          <ac:chgData name="Cristian Chilipirea" userId="34ab170da5908fc4" providerId="LiveId" clId="{844492B2-B797-4C73-91AB-C64F2BF73A3A}" dt="2022-03-20T11:02:36.592" v="182" actId="478"/>
          <ac:spMkLst>
            <pc:docMk/>
            <pc:sldMk cId="1726842269" sldId="570"/>
            <ac:spMk id="2" creationId="{2E1123CB-672F-4034-810E-FAE5ED2E2382}"/>
          </ac:spMkLst>
        </pc:spChg>
        <pc:spChg chg="add mod">
          <ac:chgData name="Cristian Chilipirea" userId="34ab170da5908fc4" providerId="LiveId" clId="{844492B2-B797-4C73-91AB-C64F2BF73A3A}" dt="2022-03-20T11:02:36.592" v="182" actId="478"/>
          <ac:spMkLst>
            <pc:docMk/>
            <pc:sldMk cId="1726842269" sldId="570"/>
            <ac:spMk id="6" creationId="{DFF4F0A2-59D8-400A-9F12-A9FC30FCC333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131217211" sldId="570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758033702" sldId="571"/>
        </pc:sldMkLst>
      </pc:sldChg>
      <pc:sldChg chg="delSp modSp add mod">
        <pc:chgData name="Cristian Chilipirea" userId="34ab170da5908fc4" providerId="LiveId" clId="{844492B2-B797-4C73-91AB-C64F2BF73A3A}" dt="2022-03-20T10:53:54.005" v="27" actId="478"/>
        <pc:sldMkLst>
          <pc:docMk/>
          <pc:sldMk cId="1366264842" sldId="571"/>
        </pc:sldMkLst>
        <pc:spChg chg="mod">
          <ac:chgData name="Cristian Chilipirea" userId="34ab170da5908fc4" providerId="LiveId" clId="{844492B2-B797-4C73-91AB-C64F2BF73A3A}" dt="2022-03-20T10:53:51.952" v="26" actId="207"/>
          <ac:spMkLst>
            <pc:docMk/>
            <pc:sldMk cId="1366264842" sldId="571"/>
            <ac:spMk id="2" creationId="{2E1123CB-672F-4034-810E-FAE5ED2E2382}"/>
          </ac:spMkLst>
        </pc:spChg>
        <pc:spChg chg="del">
          <ac:chgData name="Cristian Chilipirea" userId="34ab170da5908fc4" providerId="LiveId" clId="{844492B2-B797-4C73-91AB-C64F2BF73A3A}" dt="2022-03-20T10:53:54.005" v="27" actId="478"/>
          <ac:spMkLst>
            <pc:docMk/>
            <pc:sldMk cId="1366264842" sldId="571"/>
            <ac:spMk id="3" creationId="{7BABC046-50BF-4131-92C9-B0C2AC9526BC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951303633" sldId="572"/>
        </pc:sldMkLst>
      </pc:sldChg>
      <pc:sldChg chg="modSp add mod">
        <pc:chgData name="Cristian Chilipirea" userId="34ab170da5908fc4" providerId="LiveId" clId="{844492B2-B797-4C73-91AB-C64F2BF73A3A}" dt="2022-03-20T10:54:13.984" v="32" actId="1076"/>
        <pc:sldMkLst>
          <pc:docMk/>
          <pc:sldMk cId="3669751550" sldId="572"/>
        </pc:sldMkLst>
        <pc:spChg chg="mod">
          <ac:chgData name="Cristian Chilipirea" userId="34ab170da5908fc4" providerId="LiveId" clId="{844492B2-B797-4C73-91AB-C64F2BF73A3A}" dt="2022-03-20T10:54:10.011" v="31" actId="121"/>
          <ac:spMkLst>
            <pc:docMk/>
            <pc:sldMk cId="3669751550" sldId="572"/>
            <ac:spMk id="2" creationId="{2E1123CB-672F-4034-810E-FAE5ED2E2382}"/>
          </ac:spMkLst>
        </pc:spChg>
        <pc:spChg chg="mod">
          <ac:chgData name="Cristian Chilipirea" userId="34ab170da5908fc4" providerId="LiveId" clId="{844492B2-B797-4C73-91AB-C64F2BF73A3A}" dt="2022-03-20T10:54:13.984" v="32" actId="1076"/>
          <ac:spMkLst>
            <pc:docMk/>
            <pc:sldMk cId="3669751550" sldId="572"/>
            <ac:spMk id="3" creationId="{CE7FB98A-C2D1-4C7A-9C6A-E5E28E1E4E0C}"/>
          </ac:spMkLst>
        </pc:sp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988140177" sldId="573"/>
        </pc:sldMkLst>
      </pc:sldChg>
      <pc:sldChg chg="modSp add mod">
        <pc:chgData name="Cristian Chilipirea" userId="34ab170da5908fc4" providerId="LiveId" clId="{844492B2-B797-4C73-91AB-C64F2BF73A3A}" dt="2022-03-20T11:11:17.868" v="256" actId="2166"/>
        <pc:sldMkLst>
          <pc:docMk/>
          <pc:sldMk cId="3177038434" sldId="573"/>
        </pc:sldMkLst>
        <pc:spChg chg="mod">
          <ac:chgData name="Cristian Chilipirea" userId="34ab170da5908fc4" providerId="LiveId" clId="{844492B2-B797-4C73-91AB-C64F2BF73A3A}" dt="2022-03-20T10:54:40.636" v="39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3:25.794" v="186" actId="207"/>
          <ac:spMkLst>
            <pc:docMk/>
            <pc:sldMk cId="3177038434" sldId="573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03:29.701" v="187" actId="207"/>
          <ac:graphicFrameMkLst>
            <pc:docMk/>
            <pc:sldMk cId="3177038434" sldId="573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11:17.868" v="256" actId="2166"/>
          <ac:graphicFrameMkLst>
            <pc:docMk/>
            <pc:sldMk cId="3177038434" sldId="573"/>
            <ac:graphicFrameMk id="67" creationId="{B57BDB49-DE85-468C-9A26-A7DFEF9AE5B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1:09.646" v="255" actId="2166"/>
        <pc:sldMkLst>
          <pc:docMk/>
          <pc:sldMk cId="122722494" sldId="574"/>
        </pc:sldMkLst>
        <pc:spChg chg="mod">
          <ac:chgData name="Cristian Chilipirea" userId="34ab170da5908fc4" providerId="LiveId" clId="{844492B2-B797-4C73-91AB-C64F2BF73A3A}" dt="2022-03-20T10:54:37.218" v="37" actId="120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3:03.884" v="183" actId="207"/>
          <ac:spMkLst>
            <pc:docMk/>
            <pc:sldMk cId="122722494" sldId="574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03:08.717" v="184" actId="207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844492B2-B797-4C73-91AB-C64F2BF73A3A}" dt="2022-03-20T11:11:09.646" v="255" actId="2166"/>
          <ac:graphicFrameMkLst>
            <pc:docMk/>
            <pc:sldMk cId="122722494" sldId="574"/>
            <ac:graphicFrameMk id="69" creationId="{987488D9-EA6C-4AAA-8909-026A8EDF9D54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716252138" sldId="574"/>
        </pc:sldMkLst>
      </pc:sldChg>
      <pc:sldChg chg="delSp modSp add mod">
        <pc:chgData name="Cristian Chilipirea" userId="34ab170da5908fc4" providerId="LiveId" clId="{844492B2-B797-4C73-91AB-C64F2BF73A3A}" dt="2022-03-20T11:11:35.795" v="258" actId="478"/>
        <pc:sldMkLst>
          <pc:docMk/>
          <pc:sldMk cId="2410431790" sldId="575"/>
        </pc:sldMkLst>
        <pc:spChg chg="mod">
          <ac:chgData name="Cristian Chilipirea" userId="34ab170da5908fc4" providerId="LiveId" clId="{844492B2-B797-4C73-91AB-C64F2BF73A3A}" dt="2022-03-20T10:54:43.906" v="41" actId="120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3:49.646" v="189" actId="207"/>
          <ac:spMkLst>
            <pc:docMk/>
            <pc:sldMk cId="2410431790" sldId="575"/>
            <ac:spMk id="106" creationId="{8B663E60-A17F-48B6-8A6B-0DD11CD54235}"/>
          </ac:spMkLst>
        </pc:spChg>
        <pc:graphicFrameChg chg="del mod">
          <ac:chgData name="Cristian Chilipirea" userId="34ab170da5908fc4" providerId="LiveId" clId="{844492B2-B797-4C73-91AB-C64F2BF73A3A}" dt="2022-03-20T11:11:35.795" v="258" actId="478"/>
          <ac:graphicFrameMkLst>
            <pc:docMk/>
            <pc:sldMk cId="2410431790" sldId="57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3:52.944" v="190" actId="207"/>
          <ac:graphicFrameMkLst>
            <pc:docMk/>
            <pc:sldMk cId="2410431790" sldId="575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844492B2-B797-4C73-91AB-C64F2BF73A3A}" dt="2022-03-20T11:11:31.726" v="257" actId="2166"/>
          <ac:graphicFrameMkLst>
            <pc:docMk/>
            <pc:sldMk cId="2410431790" sldId="575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992239544" sldId="575"/>
        </pc:sldMkLst>
      </pc:sldChg>
      <pc:sldChg chg="delSp modSp add mod">
        <pc:chgData name="Cristian Chilipirea" userId="34ab170da5908fc4" providerId="LiveId" clId="{844492B2-B797-4C73-91AB-C64F2BF73A3A}" dt="2022-03-20T11:11:49.187" v="260" actId="478"/>
        <pc:sldMkLst>
          <pc:docMk/>
          <pc:sldMk cId="279889900" sldId="576"/>
        </pc:sldMkLst>
        <pc:spChg chg="mod">
          <ac:chgData name="Cristian Chilipirea" userId="34ab170da5908fc4" providerId="LiveId" clId="{844492B2-B797-4C73-91AB-C64F2BF73A3A}" dt="2022-03-20T10:54:47.968" v="43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4:22.837" v="196" actId="207"/>
          <ac:spMkLst>
            <pc:docMk/>
            <pc:sldMk cId="279889900" sldId="576"/>
            <ac:spMk id="106" creationId="{8B663E60-A17F-48B6-8A6B-0DD11CD54235}"/>
          </ac:spMkLst>
        </pc:spChg>
        <pc:graphicFrameChg chg="del mod">
          <ac:chgData name="Cristian Chilipirea" userId="34ab170da5908fc4" providerId="LiveId" clId="{844492B2-B797-4C73-91AB-C64F2BF73A3A}" dt="2022-03-20T11:11:49.187" v="260" actId="478"/>
          <ac:graphicFrameMkLst>
            <pc:docMk/>
            <pc:sldMk cId="279889900" sldId="57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4:18.303" v="195" actId="207"/>
          <ac:graphicFrameMkLst>
            <pc:docMk/>
            <pc:sldMk cId="279889900" sldId="576"/>
            <ac:graphicFrameMk id="54" creationId="{09AFEAE2-A08E-40B3-BB2F-BD110414058E}"/>
          </ac:graphicFrameMkLst>
        </pc:graphicFrameChg>
        <pc:graphicFrameChg chg="mod modGraphic">
          <ac:chgData name="Cristian Chilipirea" userId="34ab170da5908fc4" providerId="LiveId" clId="{844492B2-B797-4C73-91AB-C64F2BF73A3A}" dt="2022-03-20T11:11:46.979" v="259" actId="2166"/>
          <ac:graphicFrameMkLst>
            <pc:docMk/>
            <pc:sldMk cId="279889900" sldId="576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32969524" sldId="576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3058035335" sldId="577"/>
        </pc:sldMkLst>
      </pc:sldChg>
      <pc:sldChg chg="modSp add mod">
        <pc:chgData name="Cristian Chilipirea" userId="34ab170da5908fc4" providerId="LiveId" clId="{844492B2-B797-4C73-91AB-C64F2BF73A3A}" dt="2022-03-20T11:12:09.198" v="262" actId="2166"/>
        <pc:sldMkLst>
          <pc:docMk/>
          <pc:sldMk cId="3419999415" sldId="577"/>
        </pc:sldMkLst>
        <pc:spChg chg="mod">
          <ac:chgData name="Cristian Chilipirea" userId="34ab170da5908fc4" providerId="LiveId" clId="{844492B2-B797-4C73-91AB-C64F2BF73A3A}" dt="2022-03-20T10:54:51.513" v="45" actId="120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4:32.198" v="197" actId="207"/>
          <ac:spMkLst>
            <pc:docMk/>
            <pc:sldMk cId="3419999415" sldId="577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2:09.198" v="262" actId="2166"/>
          <ac:graphicFrameMkLst>
            <pc:docMk/>
            <pc:sldMk cId="3419999415" sldId="577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4:40.180" v="198" actId="207"/>
          <ac:graphicFrameMkLst>
            <pc:docMk/>
            <pc:sldMk cId="3419999415" sldId="577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04:43.593" v="199" actId="207"/>
          <ac:graphicFrameMkLst>
            <pc:docMk/>
            <pc:sldMk cId="3419999415" sldId="577"/>
            <ac:graphicFrameMk id="67" creationId="{B57BDB49-DE85-468C-9A26-A7DFEF9AE5B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2:21.268" v="263" actId="2166"/>
        <pc:sldMkLst>
          <pc:docMk/>
          <pc:sldMk cId="2397723803" sldId="578"/>
        </pc:sldMkLst>
        <pc:spChg chg="mod">
          <ac:chgData name="Cristian Chilipirea" userId="34ab170da5908fc4" providerId="LiveId" clId="{844492B2-B797-4C73-91AB-C64F2BF73A3A}" dt="2022-03-20T10:54:56.427" v="47" actId="120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4:56.314" v="201" actId="207"/>
          <ac:spMkLst>
            <pc:docMk/>
            <pc:sldMk cId="2397723803" sldId="578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2:21.268" v="263" actId="2166"/>
          <ac:graphicFrameMkLst>
            <pc:docMk/>
            <pc:sldMk cId="2397723803" sldId="578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5:00.217" v="202" actId="207"/>
          <ac:graphicFrameMkLst>
            <pc:docMk/>
            <pc:sldMk cId="2397723803" sldId="578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05:08.275" v="204" actId="207"/>
          <ac:graphicFrameMkLst>
            <pc:docMk/>
            <pc:sldMk cId="2397723803" sldId="578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011219363" sldId="578"/>
        </pc:sldMkLst>
      </pc:sldChg>
      <pc:sldChg chg="modSp add mod">
        <pc:chgData name="Cristian Chilipirea" userId="34ab170da5908fc4" providerId="LiveId" clId="{844492B2-B797-4C73-91AB-C64F2BF73A3A}" dt="2022-03-20T11:12:37.491" v="265" actId="2166"/>
        <pc:sldMkLst>
          <pc:docMk/>
          <pc:sldMk cId="1877249178" sldId="579"/>
        </pc:sldMkLst>
        <pc:spChg chg="mod">
          <ac:chgData name="Cristian Chilipirea" userId="34ab170da5908fc4" providerId="LiveId" clId="{844492B2-B797-4C73-91AB-C64F2BF73A3A}" dt="2022-03-20T10:55:00.210" v="49" actId="120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5:19.680" v="206" actId="207"/>
          <ac:spMkLst>
            <pc:docMk/>
            <pc:sldMk cId="1877249178" sldId="579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2:37.491" v="265" actId="2166"/>
          <ac:graphicFrameMkLst>
            <pc:docMk/>
            <pc:sldMk cId="1877249178" sldId="579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5:15.502" v="205" actId="207"/>
          <ac:graphicFrameMkLst>
            <pc:docMk/>
            <pc:sldMk cId="1877249178" sldId="579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05:27.459" v="208" actId="207"/>
          <ac:graphicFrameMkLst>
            <pc:docMk/>
            <pc:sldMk cId="1877249178" sldId="579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007908021" sldId="579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491489474" sldId="580"/>
        </pc:sldMkLst>
      </pc:sldChg>
      <pc:sldChg chg="modSp add mod">
        <pc:chgData name="Cristian Chilipirea" userId="34ab170da5908fc4" providerId="LiveId" clId="{844492B2-B797-4C73-91AB-C64F2BF73A3A}" dt="2022-03-20T11:14:13.848" v="266" actId="2166"/>
        <pc:sldMkLst>
          <pc:docMk/>
          <pc:sldMk cId="1581255958" sldId="580"/>
        </pc:sldMkLst>
        <pc:spChg chg="mod">
          <ac:chgData name="Cristian Chilipirea" userId="34ab170da5908fc4" providerId="LiveId" clId="{844492B2-B797-4C73-91AB-C64F2BF73A3A}" dt="2022-03-20T10:55:05.148" v="51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5:34.798" v="209" actId="207"/>
          <ac:spMkLst>
            <pc:docMk/>
            <pc:sldMk cId="1581255958" sldId="580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4:13.848" v="266" actId="2166"/>
          <ac:graphicFrameMkLst>
            <pc:docMk/>
            <pc:sldMk cId="1581255958" sldId="58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5:38.335" v="210" actId="207"/>
          <ac:graphicFrameMkLst>
            <pc:docMk/>
            <pc:sldMk cId="1581255958" sldId="580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05:45.768" v="212" actId="207"/>
          <ac:graphicFrameMkLst>
            <pc:docMk/>
            <pc:sldMk cId="1581255958" sldId="580"/>
            <ac:graphicFrameMk id="67" creationId="{B57BDB49-DE85-468C-9A26-A7DFEF9AE5B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4:19.915" v="267" actId="2166"/>
        <pc:sldMkLst>
          <pc:docMk/>
          <pc:sldMk cId="500337889" sldId="581"/>
        </pc:sldMkLst>
        <pc:spChg chg="mod">
          <ac:chgData name="Cristian Chilipirea" userId="34ab170da5908fc4" providerId="LiveId" clId="{844492B2-B797-4C73-91AB-C64F2BF73A3A}" dt="2022-03-20T10:55:09.123" v="53" actId="120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5:51.042" v="213" actId="207"/>
          <ac:spMkLst>
            <pc:docMk/>
            <pc:sldMk cId="500337889" sldId="581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4:19.915" v="267" actId="2166"/>
          <ac:graphicFrameMkLst>
            <pc:docMk/>
            <pc:sldMk cId="500337889" sldId="581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5:54.745" v="214" actId="207"/>
          <ac:graphicFrameMkLst>
            <pc:docMk/>
            <pc:sldMk cId="500337889" sldId="581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06:02.476" v="216" actId="207"/>
          <ac:graphicFrameMkLst>
            <pc:docMk/>
            <pc:sldMk cId="500337889" sldId="581"/>
            <ac:graphicFrameMk id="67" creationId="{B57BDB49-DE85-468C-9A26-A7DFEF9AE5B8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915622653" sldId="581"/>
        </pc:sldMkLst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924667927" sldId="582"/>
        </pc:sldMkLst>
      </pc:sldChg>
      <pc:sldChg chg="modSp add mod">
        <pc:chgData name="Cristian Chilipirea" userId="34ab170da5908fc4" providerId="LiveId" clId="{844492B2-B797-4C73-91AB-C64F2BF73A3A}" dt="2022-03-20T11:14:29.697" v="269" actId="2166"/>
        <pc:sldMkLst>
          <pc:docMk/>
          <pc:sldMk cId="2232898974" sldId="582"/>
        </pc:sldMkLst>
        <pc:spChg chg="mod">
          <ac:chgData name="Cristian Chilipirea" userId="34ab170da5908fc4" providerId="LiveId" clId="{844492B2-B797-4C73-91AB-C64F2BF73A3A}" dt="2022-03-20T10:55:15.286" v="55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6:13.870" v="218" actId="207"/>
          <ac:spMkLst>
            <pc:docMk/>
            <pc:sldMk cId="2232898974" sldId="582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06:10.457" v="217" actId="207"/>
          <ac:graphicFrameMkLst>
            <pc:docMk/>
            <pc:sldMk cId="2232898974" sldId="582"/>
            <ac:graphicFrameMk id="54" creationId="{09AFEAE2-A08E-40B3-BB2F-BD110414058E}"/>
          </ac:graphicFrameMkLst>
        </pc:graphicFrameChg>
        <pc:graphicFrameChg chg="modGraphic">
          <ac:chgData name="Cristian Chilipirea" userId="34ab170da5908fc4" providerId="LiveId" clId="{844492B2-B797-4C73-91AB-C64F2BF73A3A}" dt="2022-03-20T11:14:29.697" v="269" actId="2166"/>
          <ac:graphicFrameMkLst>
            <pc:docMk/>
            <pc:sldMk cId="2232898974" sldId="582"/>
            <ac:graphicFrameMk id="72" creationId="{BCD6125D-73EF-4F3B-B939-AF49480D09D7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2785871262" sldId="583"/>
        </pc:sldMkLst>
      </pc:sldChg>
      <pc:sldChg chg="modSp add mod">
        <pc:chgData name="Cristian Chilipirea" userId="34ab170da5908fc4" providerId="LiveId" clId="{844492B2-B797-4C73-91AB-C64F2BF73A3A}" dt="2022-03-20T11:14:36.956" v="270" actId="2166"/>
        <pc:sldMkLst>
          <pc:docMk/>
          <pc:sldMk cId="4200189439" sldId="583"/>
        </pc:sldMkLst>
        <pc:spChg chg="mod">
          <ac:chgData name="Cristian Chilipirea" userId="34ab170da5908fc4" providerId="LiveId" clId="{844492B2-B797-4C73-91AB-C64F2BF73A3A}" dt="2022-03-20T10:55:19.508" v="58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8:17.226" v="220" actId="207"/>
          <ac:spMkLst>
            <pc:docMk/>
            <pc:sldMk cId="4200189439" sldId="583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4:36.956" v="270" actId="2166"/>
          <ac:graphicFrameMkLst>
            <pc:docMk/>
            <pc:sldMk cId="4200189439" sldId="58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8:20.659" v="221" actId="207"/>
          <ac:graphicFrameMkLst>
            <pc:docMk/>
            <pc:sldMk cId="4200189439" sldId="583"/>
            <ac:graphicFrameMk id="54" creationId="{09AFEAE2-A08E-40B3-BB2F-BD110414058E}"/>
          </ac:graphicFrameMkLst>
        </pc:graphicFrameChg>
      </pc:sldChg>
      <pc:sldChg chg="del">
        <pc:chgData name="Cristian Chilipirea" userId="34ab170da5908fc4" providerId="LiveId" clId="{844492B2-B797-4C73-91AB-C64F2BF73A3A}" dt="2022-03-20T10:49:48.110" v="0" actId="47"/>
        <pc:sldMkLst>
          <pc:docMk/>
          <pc:sldMk cId="1387558614" sldId="584"/>
        </pc:sldMkLst>
      </pc:sldChg>
      <pc:sldChg chg="modSp add mod">
        <pc:chgData name="Cristian Chilipirea" userId="34ab170da5908fc4" providerId="LiveId" clId="{844492B2-B797-4C73-91AB-C64F2BF73A3A}" dt="2022-03-20T11:14:48.647" v="272" actId="2166"/>
        <pc:sldMkLst>
          <pc:docMk/>
          <pc:sldMk cId="4007162756" sldId="584"/>
        </pc:sldMkLst>
        <pc:spChg chg="mod">
          <ac:chgData name="Cristian Chilipirea" userId="34ab170da5908fc4" providerId="LiveId" clId="{844492B2-B797-4C73-91AB-C64F2BF73A3A}" dt="2022-03-20T10:55:26.116" v="60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8:28.876" v="223" actId="207"/>
          <ac:spMkLst>
            <pc:docMk/>
            <pc:sldMk cId="4007162756" sldId="584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4:48.647" v="272" actId="2166"/>
          <ac:graphicFrameMkLst>
            <pc:docMk/>
            <pc:sldMk cId="4007162756" sldId="584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8:32.121" v="224" actId="207"/>
          <ac:graphicFrameMkLst>
            <pc:docMk/>
            <pc:sldMk cId="4007162756" sldId="584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4:54.117" v="273" actId="2166"/>
        <pc:sldMkLst>
          <pc:docMk/>
          <pc:sldMk cId="3716022509" sldId="585"/>
        </pc:sldMkLst>
        <pc:spChg chg="mod">
          <ac:chgData name="Cristian Chilipirea" userId="34ab170da5908fc4" providerId="LiveId" clId="{844492B2-B797-4C73-91AB-C64F2BF73A3A}" dt="2022-03-20T10:55:29.368" v="62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8:41.299" v="226" actId="207"/>
          <ac:spMkLst>
            <pc:docMk/>
            <pc:sldMk cId="3716022509" sldId="585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4:54.117" v="273" actId="2166"/>
          <ac:graphicFrameMkLst>
            <pc:docMk/>
            <pc:sldMk cId="3716022509" sldId="58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8:44.537" v="227" actId="207"/>
          <ac:graphicFrameMkLst>
            <pc:docMk/>
            <pc:sldMk cId="3716022509" sldId="585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00.178" v="274" actId="2166"/>
        <pc:sldMkLst>
          <pc:docMk/>
          <pc:sldMk cId="466678500" sldId="586"/>
        </pc:sldMkLst>
        <pc:spChg chg="mod">
          <ac:chgData name="Cristian Chilipirea" userId="34ab170da5908fc4" providerId="LiveId" clId="{844492B2-B797-4C73-91AB-C64F2BF73A3A}" dt="2022-03-20T10:55:32.216" v="64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8:53.682" v="229" actId="207"/>
          <ac:spMkLst>
            <pc:docMk/>
            <pc:sldMk cId="466678500" sldId="586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5:00.178" v="274" actId="2166"/>
          <ac:graphicFrameMkLst>
            <pc:docMk/>
            <pc:sldMk cId="466678500" sldId="586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8:57.158" v="230" actId="207"/>
          <ac:graphicFrameMkLst>
            <pc:docMk/>
            <pc:sldMk cId="466678500" sldId="586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05.152" v="275" actId="2166"/>
        <pc:sldMkLst>
          <pc:docMk/>
          <pc:sldMk cId="1085850107" sldId="587"/>
        </pc:sldMkLst>
        <pc:spChg chg="mod">
          <ac:chgData name="Cristian Chilipirea" userId="34ab170da5908fc4" providerId="LiveId" clId="{844492B2-B797-4C73-91AB-C64F2BF73A3A}" dt="2022-03-20T10:55:36" v="6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9:07.978" v="232" actId="207"/>
          <ac:spMkLst>
            <pc:docMk/>
            <pc:sldMk cId="1085850107" sldId="587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5:05.152" v="275" actId="2166"/>
          <ac:graphicFrameMkLst>
            <pc:docMk/>
            <pc:sldMk cId="1085850107" sldId="587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9:11.738" v="233" actId="207"/>
          <ac:graphicFrameMkLst>
            <pc:docMk/>
            <pc:sldMk cId="1085850107" sldId="587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10.322" v="276" actId="2166"/>
        <pc:sldMkLst>
          <pc:docMk/>
          <pc:sldMk cId="761443777" sldId="588"/>
        </pc:sldMkLst>
        <pc:spChg chg="mod">
          <ac:chgData name="Cristian Chilipirea" userId="34ab170da5908fc4" providerId="LiveId" clId="{844492B2-B797-4C73-91AB-C64F2BF73A3A}" dt="2022-03-20T10:55:40.364" v="68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9:19.683" v="235" actId="207"/>
          <ac:spMkLst>
            <pc:docMk/>
            <pc:sldMk cId="761443777" sldId="588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5:10.322" v="276" actId="2166"/>
          <ac:graphicFrameMkLst>
            <pc:docMk/>
            <pc:sldMk cId="761443777" sldId="588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9:26.753" v="237" actId="207"/>
          <ac:graphicFrameMkLst>
            <pc:docMk/>
            <pc:sldMk cId="761443777" sldId="588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18.667" v="278" actId="207"/>
        <pc:sldMkLst>
          <pc:docMk/>
          <pc:sldMk cId="108313471" sldId="589"/>
        </pc:sldMkLst>
        <pc:spChg chg="mod">
          <ac:chgData name="Cristian Chilipirea" userId="34ab170da5908fc4" providerId="LiveId" clId="{844492B2-B797-4C73-91AB-C64F2BF73A3A}" dt="2022-03-20T10:55:43.182" v="70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9:34.003" v="238" actId="207"/>
          <ac:spMkLst>
            <pc:docMk/>
            <pc:sldMk cId="108313471" sldId="589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15:18.667" v="278" actId="207"/>
          <ac:graphicFrameMkLst>
            <pc:docMk/>
            <pc:sldMk cId="108313471" sldId="589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9:37.505" v="239" actId="207"/>
          <ac:graphicFrameMkLst>
            <pc:docMk/>
            <pc:sldMk cId="108313471" sldId="589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23.914" v="279" actId="2166"/>
        <pc:sldMkLst>
          <pc:docMk/>
          <pc:sldMk cId="2850108714" sldId="590"/>
        </pc:sldMkLst>
        <pc:spChg chg="mod">
          <ac:chgData name="Cristian Chilipirea" userId="34ab170da5908fc4" providerId="LiveId" clId="{844492B2-B797-4C73-91AB-C64F2BF73A3A}" dt="2022-03-20T10:55:48.506" v="72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9:43.231" v="240" actId="207"/>
          <ac:spMkLst>
            <pc:docMk/>
            <pc:sldMk cId="2850108714" sldId="590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5:23.914" v="279" actId="2166"/>
          <ac:graphicFrameMkLst>
            <pc:docMk/>
            <pc:sldMk cId="2850108714" sldId="590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09:47.147" v="241" actId="207"/>
          <ac:graphicFrameMkLst>
            <pc:docMk/>
            <pc:sldMk cId="2850108714" sldId="590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33.353" v="281" actId="207"/>
        <pc:sldMkLst>
          <pc:docMk/>
          <pc:sldMk cId="321793941" sldId="591"/>
        </pc:sldMkLst>
        <pc:spChg chg="mod">
          <ac:chgData name="Cristian Chilipirea" userId="34ab170da5908fc4" providerId="LiveId" clId="{844492B2-B797-4C73-91AB-C64F2BF73A3A}" dt="2022-03-20T10:55:53.446" v="74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09:57.241" v="243" actId="207"/>
          <ac:spMkLst>
            <pc:docMk/>
            <pc:sldMk cId="321793941" sldId="591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15:33.353" v="281" actId="207"/>
          <ac:graphicFrameMkLst>
            <pc:docMk/>
            <pc:sldMk cId="321793941" sldId="591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10:00.768" v="244" actId="207"/>
          <ac:graphicFrameMkLst>
            <pc:docMk/>
            <pc:sldMk cId="321793941" sldId="591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50.618" v="284" actId="2166"/>
        <pc:sldMkLst>
          <pc:docMk/>
          <pc:sldMk cId="1634983897" sldId="592"/>
        </pc:sldMkLst>
        <pc:spChg chg="mod">
          <ac:chgData name="Cristian Chilipirea" userId="34ab170da5908fc4" providerId="LiveId" clId="{844492B2-B797-4C73-91AB-C64F2BF73A3A}" dt="2022-03-20T10:55:57.060" v="76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10:10.844" v="246" actId="207"/>
          <ac:spMkLst>
            <pc:docMk/>
            <pc:sldMk cId="1634983897" sldId="592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5:50.618" v="284" actId="2166"/>
          <ac:graphicFrameMkLst>
            <pc:docMk/>
            <pc:sldMk cId="1634983897" sldId="592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10:14.878" v="247" actId="207"/>
          <ac:graphicFrameMkLst>
            <pc:docMk/>
            <pc:sldMk cId="1634983897" sldId="592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5:59.170" v="286" actId="207"/>
        <pc:sldMkLst>
          <pc:docMk/>
          <pc:sldMk cId="1149418056" sldId="593"/>
        </pc:sldMkLst>
        <pc:spChg chg="mod">
          <ac:chgData name="Cristian Chilipirea" userId="34ab170da5908fc4" providerId="LiveId" clId="{844492B2-B797-4C73-91AB-C64F2BF73A3A}" dt="2022-03-20T10:55:59.920" v="78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10:21.631" v="248" actId="207"/>
          <ac:spMkLst>
            <pc:docMk/>
            <pc:sldMk cId="1149418056" sldId="593"/>
            <ac:spMk id="106" creationId="{8B663E60-A17F-48B6-8A6B-0DD11CD54235}"/>
          </ac:spMkLst>
        </pc:spChg>
        <pc:graphicFrameChg chg="modGraphic">
          <ac:chgData name="Cristian Chilipirea" userId="34ab170da5908fc4" providerId="LiveId" clId="{844492B2-B797-4C73-91AB-C64F2BF73A3A}" dt="2022-03-20T11:15:59.170" v="286" actId="207"/>
          <ac:graphicFrameMkLst>
            <pc:docMk/>
            <pc:sldMk cId="1149418056" sldId="593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10:24.664" v="249" actId="207"/>
          <ac:graphicFrameMkLst>
            <pc:docMk/>
            <pc:sldMk cId="1149418056" sldId="593"/>
            <ac:graphicFrameMk id="54" creationId="{09AFEAE2-A08E-40B3-BB2F-BD110414058E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6:03.902" v="287" actId="2166"/>
        <pc:sldMkLst>
          <pc:docMk/>
          <pc:sldMk cId="1649685948" sldId="594"/>
        </pc:sldMkLst>
        <pc:spChg chg="mod">
          <ac:chgData name="Cristian Chilipirea" userId="34ab170da5908fc4" providerId="LiveId" clId="{844492B2-B797-4C73-91AB-C64F2BF73A3A}" dt="2022-03-20T10:56:02.960" v="80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844492B2-B797-4C73-91AB-C64F2BF73A3A}" dt="2022-03-20T11:10:36.234" v="252" actId="207"/>
          <ac:spMkLst>
            <pc:docMk/>
            <pc:sldMk cId="1649685948" sldId="594"/>
            <ac:spMk id="106" creationId="{8B663E60-A17F-48B6-8A6B-0DD11CD54235}"/>
          </ac:spMkLst>
        </pc:spChg>
        <pc:graphicFrameChg chg="mod modGraphic">
          <ac:chgData name="Cristian Chilipirea" userId="34ab170da5908fc4" providerId="LiveId" clId="{844492B2-B797-4C73-91AB-C64F2BF73A3A}" dt="2022-03-20T11:16:03.902" v="287" actId="2166"/>
          <ac:graphicFrameMkLst>
            <pc:docMk/>
            <pc:sldMk cId="1649685948" sldId="594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10:33.070" v="251" actId="207"/>
          <ac:graphicFrameMkLst>
            <pc:docMk/>
            <pc:sldMk cId="1649685948" sldId="594"/>
            <ac:graphicFrameMk id="54" creationId="{09AFEAE2-A08E-40B3-BB2F-BD110414058E}"/>
          </ac:graphicFrameMkLst>
        </pc:graphicFrameChg>
      </pc:sldChg>
      <pc:sldChg chg="delSp modSp add mod">
        <pc:chgData name="Cristian Chilipirea" userId="34ab170da5908fc4" providerId="LiveId" clId="{844492B2-B797-4C73-91AB-C64F2BF73A3A}" dt="2022-03-20T11:16:13.287" v="288" actId="478"/>
        <pc:sldMkLst>
          <pc:docMk/>
          <pc:sldMk cId="2926480314" sldId="595"/>
        </pc:sldMkLst>
        <pc:spChg chg="mod">
          <ac:chgData name="Cristian Chilipirea" userId="34ab170da5908fc4" providerId="LiveId" clId="{844492B2-B797-4C73-91AB-C64F2BF73A3A}" dt="2022-03-20T10:56:07.478" v="82" actId="207"/>
          <ac:spMkLst>
            <pc:docMk/>
            <pc:sldMk cId="2926480314" sldId="595"/>
            <ac:spMk id="7" creationId="{6F422BB9-6A7F-4BD2-9676-A6410BB10371}"/>
          </ac:spMkLst>
        </pc:spChg>
        <pc:graphicFrameChg chg="del mod">
          <ac:chgData name="Cristian Chilipirea" userId="34ab170da5908fc4" providerId="LiveId" clId="{844492B2-B797-4C73-91AB-C64F2BF73A3A}" dt="2022-03-20T11:16:13.287" v="288" actId="478"/>
          <ac:graphicFrameMkLst>
            <pc:docMk/>
            <pc:sldMk cId="2926480314" sldId="595"/>
            <ac:graphicFrameMk id="2" creationId="{3F897655-DD18-4E03-B632-D37872BA6F9A}"/>
          </ac:graphicFrameMkLst>
        </pc:graphicFrameChg>
        <pc:graphicFrameChg chg="modGraphic">
          <ac:chgData name="Cristian Chilipirea" userId="34ab170da5908fc4" providerId="LiveId" clId="{844492B2-B797-4C73-91AB-C64F2BF73A3A}" dt="2022-03-20T11:10:45.060" v="254" actId="207"/>
          <ac:graphicFrameMkLst>
            <pc:docMk/>
            <pc:sldMk cId="2926480314" sldId="595"/>
            <ac:graphicFrameMk id="54" creationId="{09AFEAE2-A08E-40B3-BB2F-BD110414058E}"/>
          </ac:graphicFrameMkLst>
        </pc:graphicFrameChg>
      </pc:sldChg>
      <pc:sldChg chg="modSp add del mod">
        <pc:chgData name="Cristian Chilipirea" userId="34ab170da5908fc4" providerId="LiveId" clId="{844492B2-B797-4C73-91AB-C64F2BF73A3A}" dt="2022-03-20T11:16:16.744" v="289" actId="47"/>
        <pc:sldMkLst>
          <pc:docMk/>
          <pc:sldMk cId="432684937" sldId="596"/>
        </pc:sldMkLst>
        <pc:spChg chg="mod">
          <ac:chgData name="Cristian Chilipirea" userId="34ab170da5908fc4" providerId="LiveId" clId="{844492B2-B797-4C73-91AB-C64F2BF73A3A}" dt="2022-03-20T10:56:11.468" v="84" actId="207"/>
          <ac:spMkLst>
            <pc:docMk/>
            <pc:sldMk cId="432684937" sldId="596"/>
            <ac:spMk id="7" creationId="{6F422BB9-6A7F-4BD2-9676-A6410BB10371}"/>
          </ac:spMkLst>
        </pc:spChg>
      </pc:sldChg>
      <pc:sldChg chg="modSp add mod">
        <pc:chgData name="Cristian Chilipirea" userId="34ab170da5908fc4" providerId="LiveId" clId="{844492B2-B797-4C73-91AB-C64F2BF73A3A}" dt="2022-03-20T10:53:09.087" v="17" actId="207"/>
        <pc:sldMkLst>
          <pc:docMk/>
          <pc:sldMk cId="9955651" sldId="597"/>
        </pc:sldMkLst>
        <pc:spChg chg="mod">
          <ac:chgData name="Cristian Chilipirea" userId="34ab170da5908fc4" providerId="LiveId" clId="{844492B2-B797-4C73-91AB-C64F2BF73A3A}" dt="2022-03-20T10:53:09.087" v="17" actId="207"/>
          <ac:spMkLst>
            <pc:docMk/>
            <pc:sldMk cId="9955651" sldId="597"/>
            <ac:spMk id="2" creationId="{0DD502D0-A644-4744-8542-A141B632F392}"/>
          </ac:spMkLst>
        </pc:spChg>
      </pc:sldChg>
      <pc:sldChg chg="modSp add mod">
        <pc:chgData name="Cristian Chilipirea" userId="34ab170da5908fc4" providerId="LiveId" clId="{844492B2-B797-4C73-91AB-C64F2BF73A3A}" dt="2022-03-20T10:53:11.909" v="18" actId="207"/>
        <pc:sldMkLst>
          <pc:docMk/>
          <pc:sldMk cId="3021993017" sldId="598"/>
        </pc:sldMkLst>
        <pc:spChg chg="mod">
          <ac:chgData name="Cristian Chilipirea" userId="34ab170da5908fc4" providerId="LiveId" clId="{844492B2-B797-4C73-91AB-C64F2BF73A3A}" dt="2022-03-20T10:53:11.909" v="18" actId="207"/>
          <ac:spMkLst>
            <pc:docMk/>
            <pc:sldMk cId="3021993017" sldId="598"/>
            <ac:spMk id="2" creationId="{0DD502D0-A644-4744-8542-A141B632F392}"/>
          </ac:spMkLst>
        </pc:spChg>
      </pc:sldChg>
      <pc:sldChg chg="modSp add mod">
        <pc:chgData name="Cristian Chilipirea" userId="34ab170da5908fc4" providerId="LiveId" clId="{844492B2-B797-4C73-91AB-C64F2BF73A3A}" dt="2022-03-20T10:59:02.533" v="122" actId="207"/>
        <pc:sldMkLst>
          <pc:docMk/>
          <pc:sldMk cId="1062709435" sldId="599"/>
        </pc:sldMkLst>
        <pc:spChg chg="mod">
          <ac:chgData name="Cristian Chilipirea" userId="34ab170da5908fc4" providerId="LiveId" clId="{844492B2-B797-4C73-91AB-C64F2BF73A3A}" dt="2022-03-20T10:59:02.533" v="122" actId="207"/>
          <ac:spMkLst>
            <pc:docMk/>
            <pc:sldMk cId="1062709435" sldId="599"/>
            <ac:spMk id="2" creationId="{D9DCAF4D-793B-41BF-B2DB-F387ACC8F9D9}"/>
          </ac:spMkLst>
        </pc:spChg>
      </pc:sldChg>
      <pc:sldChg chg="delSp add mod">
        <pc:chgData name="Cristian Chilipirea" userId="34ab170da5908fc4" providerId="LiveId" clId="{844492B2-B797-4C73-91AB-C64F2BF73A3A}" dt="2022-03-20T10:53:29.181" v="20" actId="478"/>
        <pc:sldMkLst>
          <pc:docMk/>
          <pc:sldMk cId="2107148739" sldId="600"/>
        </pc:sldMkLst>
        <pc:spChg chg="del">
          <ac:chgData name="Cristian Chilipirea" userId="34ab170da5908fc4" providerId="LiveId" clId="{844492B2-B797-4C73-91AB-C64F2BF73A3A}" dt="2022-03-20T10:53:29.181" v="20" actId="478"/>
          <ac:spMkLst>
            <pc:docMk/>
            <pc:sldMk cId="2107148739" sldId="600"/>
            <ac:spMk id="2" creationId="{3F6D85B7-3FE6-49D1-B0E2-B0E31CF7BB32}"/>
          </ac:spMkLst>
        </pc:spChg>
      </pc:sldChg>
      <pc:sldChg chg="modSp add mod">
        <pc:chgData name="Cristian Chilipirea" userId="34ab170da5908fc4" providerId="LiveId" clId="{844492B2-B797-4C73-91AB-C64F2BF73A3A}" dt="2022-03-20T10:53:17.791" v="19" actId="207"/>
        <pc:sldMkLst>
          <pc:docMk/>
          <pc:sldMk cId="586504043" sldId="601"/>
        </pc:sldMkLst>
        <pc:spChg chg="mod">
          <ac:chgData name="Cristian Chilipirea" userId="34ab170da5908fc4" providerId="LiveId" clId="{844492B2-B797-4C73-91AB-C64F2BF73A3A}" dt="2022-03-20T10:53:17.791" v="19" actId="207"/>
          <ac:spMkLst>
            <pc:docMk/>
            <pc:sldMk cId="586504043" sldId="601"/>
            <ac:spMk id="2" creationId="{0DD502D0-A644-4744-8542-A141B632F392}"/>
          </ac:spMkLst>
        </pc:spChg>
      </pc:sldChg>
      <pc:sldChg chg="modSp add mod">
        <pc:chgData name="Cristian Chilipirea" userId="34ab170da5908fc4" providerId="LiveId" clId="{844492B2-B797-4C73-91AB-C64F2BF73A3A}" dt="2022-03-20T10:53:37.871" v="22" actId="207"/>
        <pc:sldMkLst>
          <pc:docMk/>
          <pc:sldMk cId="2661395145" sldId="602"/>
        </pc:sldMkLst>
        <pc:spChg chg="mod">
          <ac:chgData name="Cristian Chilipirea" userId="34ab170da5908fc4" providerId="LiveId" clId="{844492B2-B797-4C73-91AB-C64F2BF73A3A}" dt="2022-03-20T10:53:37.871" v="22" actId="207"/>
          <ac:spMkLst>
            <pc:docMk/>
            <pc:sldMk cId="2661395145" sldId="602"/>
            <ac:spMk id="2" creationId="{53B46A7B-BFB5-4F91-81B7-26E266353A60}"/>
          </ac:spMkLst>
        </pc:spChg>
      </pc:sldChg>
      <pc:sldChg chg="modSp add mod">
        <pc:chgData name="Cristian Chilipirea" userId="34ab170da5908fc4" providerId="LiveId" clId="{844492B2-B797-4C73-91AB-C64F2BF73A3A}" dt="2022-03-20T10:53:34.846" v="21" actId="207"/>
        <pc:sldMkLst>
          <pc:docMk/>
          <pc:sldMk cId="3601361384" sldId="603"/>
        </pc:sldMkLst>
        <pc:spChg chg="mod">
          <ac:chgData name="Cristian Chilipirea" userId="34ab170da5908fc4" providerId="LiveId" clId="{844492B2-B797-4C73-91AB-C64F2BF73A3A}" dt="2022-03-20T10:53:34.846" v="21" actId="207"/>
          <ac:spMkLst>
            <pc:docMk/>
            <pc:sldMk cId="3601361384" sldId="603"/>
            <ac:spMk id="2" creationId="{53B46A7B-BFB5-4F91-81B7-26E266353A60}"/>
          </ac:spMkLst>
        </pc:spChg>
      </pc:sldChg>
      <pc:sldChg chg="modSp add mod">
        <pc:chgData name="Cristian Chilipirea" userId="34ab170da5908fc4" providerId="LiveId" clId="{844492B2-B797-4C73-91AB-C64F2BF73A3A}" dt="2022-03-20T10:53:45.015" v="24" actId="207"/>
        <pc:sldMkLst>
          <pc:docMk/>
          <pc:sldMk cId="3653230811" sldId="604"/>
        </pc:sldMkLst>
        <pc:spChg chg="mod">
          <ac:chgData name="Cristian Chilipirea" userId="34ab170da5908fc4" providerId="LiveId" clId="{844492B2-B797-4C73-91AB-C64F2BF73A3A}" dt="2022-03-20T10:53:45.015" v="24" actId="207"/>
          <ac:spMkLst>
            <pc:docMk/>
            <pc:sldMk cId="3653230811" sldId="604"/>
            <ac:spMk id="2" creationId="{0DD502D0-A644-4744-8542-A141B632F392}"/>
          </ac:spMkLst>
        </pc:spChg>
      </pc:sldChg>
      <pc:sldChg chg="modSp add mod">
        <pc:chgData name="Cristian Chilipirea" userId="34ab170da5908fc4" providerId="LiveId" clId="{844492B2-B797-4C73-91AB-C64F2BF73A3A}" dt="2022-03-20T10:58:43.589" v="118" actId="207"/>
        <pc:sldMkLst>
          <pc:docMk/>
          <pc:sldMk cId="3022098502" sldId="605"/>
        </pc:sldMkLst>
        <pc:spChg chg="mod">
          <ac:chgData name="Cristian Chilipirea" userId="34ab170da5908fc4" providerId="LiveId" clId="{844492B2-B797-4C73-91AB-C64F2BF73A3A}" dt="2022-03-20T10:58:43.589" v="118" actId="207"/>
          <ac:spMkLst>
            <pc:docMk/>
            <pc:sldMk cId="3022098502" sldId="605"/>
            <ac:spMk id="2" creationId="{EF0B8574-B95E-4BBF-8713-6CFFD965A24A}"/>
          </ac:spMkLst>
        </pc:spChg>
      </pc:sldChg>
      <pc:sldChg chg="modSp add mod">
        <pc:chgData name="Cristian Chilipirea" userId="34ab170da5908fc4" providerId="LiveId" clId="{844492B2-B797-4C73-91AB-C64F2BF73A3A}" dt="2022-03-20T10:58:46.983" v="119" actId="207"/>
        <pc:sldMkLst>
          <pc:docMk/>
          <pc:sldMk cId="2472077983" sldId="606"/>
        </pc:sldMkLst>
        <pc:spChg chg="mod">
          <ac:chgData name="Cristian Chilipirea" userId="34ab170da5908fc4" providerId="LiveId" clId="{844492B2-B797-4C73-91AB-C64F2BF73A3A}" dt="2022-03-20T10:58:46.983" v="119" actId="207"/>
          <ac:spMkLst>
            <pc:docMk/>
            <pc:sldMk cId="2472077983" sldId="606"/>
            <ac:spMk id="2" creationId="{CE66E1E2-7342-40BA-9872-BC1474DA4D23}"/>
          </ac:spMkLst>
        </pc:spChg>
      </pc:sldChg>
      <pc:sldChg chg="modSp add mod">
        <pc:chgData name="Cristian Chilipirea" userId="34ab170da5908fc4" providerId="LiveId" clId="{844492B2-B797-4C73-91AB-C64F2BF73A3A}" dt="2022-03-20T10:58:58.011" v="121" actId="207"/>
        <pc:sldMkLst>
          <pc:docMk/>
          <pc:sldMk cId="365110367" sldId="607"/>
        </pc:sldMkLst>
        <pc:spChg chg="mod">
          <ac:chgData name="Cristian Chilipirea" userId="34ab170da5908fc4" providerId="LiveId" clId="{844492B2-B797-4C73-91AB-C64F2BF73A3A}" dt="2022-03-20T10:58:58.011" v="121" actId="207"/>
          <ac:spMkLst>
            <pc:docMk/>
            <pc:sldMk cId="365110367" sldId="607"/>
            <ac:spMk id="2" creationId="{B11F087D-8CAD-4519-AF78-A16729CD204F}"/>
          </ac:spMkLst>
        </pc:spChg>
      </pc:sldChg>
      <pc:sldChg chg="modSp add mod">
        <pc:chgData name="Cristian Chilipirea" userId="34ab170da5908fc4" providerId="LiveId" clId="{844492B2-B797-4C73-91AB-C64F2BF73A3A}" dt="2022-03-20T10:58:54.863" v="120" actId="207"/>
        <pc:sldMkLst>
          <pc:docMk/>
          <pc:sldMk cId="552847108" sldId="608"/>
        </pc:sldMkLst>
        <pc:spChg chg="mod">
          <ac:chgData name="Cristian Chilipirea" userId="34ab170da5908fc4" providerId="LiveId" clId="{844492B2-B797-4C73-91AB-C64F2BF73A3A}" dt="2022-03-20T10:58:54.863" v="120" actId="207"/>
          <ac:spMkLst>
            <pc:docMk/>
            <pc:sldMk cId="552847108" sldId="608"/>
            <ac:spMk id="2" creationId="{B11F087D-8CAD-4519-AF78-A16729CD204F}"/>
          </ac:spMkLst>
        </pc:spChg>
      </pc:sldChg>
      <pc:sldChg chg="addSp modSp add mod">
        <pc:chgData name="Cristian Chilipirea" userId="34ab170da5908fc4" providerId="LiveId" clId="{844492B2-B797-4C73-91AB-C64F2BF73A3A}" dt="2022-03-20T11:00:35.162" v="169" actId="1076"/>
        <pc:sldMkLst>
          <pc:docMk/>
          <pc:sldMk cId="3467661663" sldId="609"/>
        </pc:sldMkLst>
        <pc:spChg chg="mod">
          <ac:chgData name="Cristian Chilipirea" userId="34ab170da5908fc4" providerId="LiveId" clId="{844492B2-B797-4C73-91AB-C64F2BF73A3A}" dt="2022-03-20T10:59:07.688" v="123" actId="207"/>
          <ac:spMkLst>
            <pc:docMk/>
            <pc:sldMk cId="3467661663" sldId="609"/>
            <ac:spMk id="2" creationId="{9BE1DBEC-8E9F-48CA-8660-BC3320E04692}"/>
          </ac:spMkLst>
        </pc:spChg>
        <pc:spChg chg="add mod">
          <ac:chgData name="Cristian Chilipirea" userId="34ab170da5908fc4" providerId="LiveId" clId="{844492B2-B797-4C73-91AB-C64F2BF73A3A}" dt="2022-03-20T11:00:35.162" v="169" actId="1076"/>
          <ac:spMkLst>
            <pc:docMk/>
            <pc:sldMk cId="3467661663" sldId="609"/>
            <ac:spMk id="3" creationId="{AFA71B72-CF92-4FC3-9280-53AAD4DB6A35}"/>
          </ac:spMkLst>
        </pc:spChg>
        <pc:spChg chg="add mod">
          <ac:chgData name="Cristian Chilipirea" userId="34ab170da5908fc4" providerId="LiveId" clId="{844492B2-B797-4C73-91AB-C64F2BF73A3A}" dt="2022-03-20T11:00:23.236" v="167" actId="1076"/>
          <ac:spMkLst>
            <pc:docMk/>
            <pc:sldMk cId="3467661663" sldId="609"/>
            <ac:spMk id="4" creationId="{B4491114-9A18-4F98-B2E7-AF11DA776923}"/>
          </ac:spMkLst>
        </pc:spChg>
        <pc:picChg chg="mod">
          <ac:chgData name="Cristian Chilipirea" userId="34ab170da5908fc4" providerId="LiveId" clId="{844492B2-B797-4C73-91AB-C64F2BF73A3A}" dt="2022-03-20T11:00:30.154" v="168" actId="1076"/>
          <ac:picMkLst>
            <pc:docMk/>
            <pc:sldMk cId="3467661663" sldId="609"/>
            <ac:picMk id="6" creationId="{5231BFE1-78CB-4CB7-BC42-66D484BD48CA}"/>
          </ac:picMkLst>
        </pc:picChg>
        <pc:picChg chg="mod">
          <ac:chgData name="Cristian Chilipirea" userId="34ab170da5908fc4" providerId="LiveId" clId="{844492B2-B797-4C73-91AB-C64F2BF73A3A}" dt="2022-03-20T11:00:18.882" v="166" actId="1076"/>
          <ac:picMkLst>
            <pc:docMk/>
            <pc:sldMk cId="3467661663" sldId="609"/>
            <ac:picMk id="8" creationId="{20549D3B-2394-4E82-B6EC-73E52B257B66}"/>
          </ac:picMkLst>
        </pc:picChg>
      </pc:sldChg>
      <pc:sldChg chg="add">
        <pc:chgData name="Cristian Chilipirea" userId="34ab170da5908fc4" providerId="LiveId" clId="{844492B2-B797-4C73-91AB-C64F2BF73A3A}" dt="2022-03-20T10:49:51.425" v="1"/>
        <pc:sldMkLst>
          <pc:docMk/>
          <pc:sldMk cId="837216158" sldId="612"/>
        </pc:sldMkLst>
      </pc:sldChg>
      <pc:sldChg chg="modSp add mod">
        <pc:chgData name="Cristian Chilipirea" userId="34ab170da5908fc4" providerId="LiveId" clId="{844492B2-B797-4C73-91AB-C64F2BF73A3A}" dt="2022-03-20T10:53:59.469" v="28" actId="207"/>
        <pc:sldMkLst>
          <pc:docMk/>
          <pc:sldMk cId="1883209142" sldId="613"/>
        </pc:sldMkLst>
        <pc:spChg chg="mod">
          <ac:chgData name="Cristian Chilipirea" userId="34ab170da5908fc4" providerId="LiveId" clId="{844492B2-B797-4C73-91AB-C64F2BF73A3A}" dt="2022-03-20T10:53:59.469" v="28" actId="207"/>
          <ac:spMkLst>
            <pc:docMk/>
            <pc:sldMk cId="1883209142" sldId="613"/>
            <ac:spMk id="2" creationId="{C84389ED-E565-47B9-BCEF-EAFC4BFCEEA8}"/>
          </ac:spMkLst>
        </pc:spChg>
      </pc:sldChg>
      <pc:sldChg chg="modSp add mod">
        <pc:chgData name="Cristian Chilipirea" userId="34ab170da5908fc4" providerId="LiveId" clId="{844492B2-B797-4C73-91AB-C64F2BF73A3A}" dt="2022-03-20T10:54:18.065" v="33" actId="207"/>
        <pc:sldMkLst>
          <pc:docMk/>
          <pc:sldMk cId="3348847876" sldId="616"/>
        </pc:sldMkLst>
        <pc:spChg chg="mod">
          <ac:chgData name="Cristian Chilipirea" userId="34ab170da5908fc4" providerId="LiveId" clId="{844492B2-B797-4C73-91AB-C64F2BF73A3A}" dt="2022-03-20T10:54:18.065" v="33" actId="207"/>
          <ac:spMkLst>
            <pc:docMk/>
            <pc:sldMk cId="3348847876" sldId="616"/>
            <ac:spMk id="2" creationId="{C9267D09-2B29-4C21-9671-EC2A1EC3CDA2}"/>
          </ac:spMkLst>
        </pc:spChg>
      </pc:sldChg>
      <pc:sldChg chg="modSp add mod">
        <pc:chgData name="Cristian Chilipirea" userId="34ab170da5908fc4" providerId="LiveId" clId="{844492B2-B797-4C73-91AB-C64F2BF73A3A}" dt="2022-03-20T10:52:52.784" v="12" actId="207"/>
        <pc:sldMkLst>
          <pc:docMk/>
          <pc:sldMk cId="3155245931" sldId="620"/>
        </pc:sldMkLst>
        <pc:spChg chg="mod">
          <ac:chgData name="Cristian Chilipirea" userId="34ab170da5908fc4" providerId="LiveId" clId="{844492B2-B797-4C73-91AB-C64F2BF73A3A}" dt="2022-03-20T10:52:52.784" v="12" actId="207"/>
          <ac:spMkLst>
            <pc:docMk/>
            <pc:sldMk cId="3155245931" sldId="620"/>
            <ac:spMk id="2" creationId="{D4CA21F5-30B8-4F5F-AB8E-3009F2460E7D}"/>
          </ac:spMkLst>
        </pc:spChg>
      </pc:sldChg>
      <pc:sldChg chg="modSp add mod">
        <pc:chgData name="Cristian Chilipirea" userId="34ab170da5908fc4" providerId="LiveId" clId="{844492B2-B797-4C73-91AB-C64F2BF73A3A}" dt="2022-03-20T10:53:05.275" v="16" actId="207"/>
        <pc:sldMkLst>
          <pc:docMk/>
          <pc:sldMk cId="278621425" sldId="621"/>
        </pc:sldMkLst>
        <pc:spChg chg="mod">
          <ac:chgData name="Cristian Chilipirea" userId="34ab170da5908fc4" providerId="LiveId" clId="{844492B2-B797-4C73-91AB-C64F2BF73A3A}" dt="2022-03-20T10:53:05.275" v="16" actId="207"/>
          <ac:spMkLst>
            <pc:docMk/>
            <pc:sldMk cId="278621425" sldId="621"/>
            <ac:spMk id="2" creationId="{D19CA5BE-A9EE-4840-B00F-C088514730DD}"/>
          </ac:spMkLst>
        </pc:spChg>
      </pc:sldChg>
      <pc:sldChg chg="modSp add mod">
        <pc:chgData name="Cristian Chilipirea" userId="34ab170da5908fc4" providerId="LiveId" clId="{844492B2-B797-4C73-91AB-C64F2BF73A3A}" dt="2022-03-20T10:53:02.294" v="15" actId="207"/>
        <pc:sldMkLst>
          <pc:docMk/>
          <pc:sldMk cId="414989700" sldId="622"/>
        </pc:sldMkLst>
        <pc:spChg chg="mod">
          <ac:chgData name="Cristian Chilipirea" userId="34ab170da5908fc4" providerId="LiveId" clId="{844492B2-B797-4C73-91AB-C64F2BF73A3A}" dt="2022-03-20T10:53:02.294" v="15" actId="207"/>
          <ac:spMkLst>
            <pc:docMk/>
            <pc:sldMk cId="414989700" sldId="622"/>
            <ac:spMk id="2" creationId="{C3038122-F728-4752-834A-2443751B8CCB}"/>
          </ac:spMkLst>
        </pc:spChg>
      </pc:sldChg>
      <pc:sldChg chg="modSp add mod">
        <pc:chgData name="Cristian Chilipirea" userId="34ab170da5908fc4" providerId="LiveId" clId="{844492B2-B797-4C73-91AB-C64F2BF73A3A}" dt="2022-03-20T10:53:41.676" v="23" actId="207"/>
        <pc:sldMkLst>
          <pc:docMk/>
          <pc:sldMk cId="4096181791" sldId="623"/>
        </pc:sldMkLst>
        <pc:spChg chg="mod">
          <ac:chgData name="Cristian Chilipirea" userId="34ab170da5908fc4" providerId="LiveId" clId="{844492B2-B797-4C73-91AB-C64F2BF73A3A}" dt="2022-03-20T10:53:41.676" v="23" actId="207"/>
          <ac:spMkLst>
            <pc:docMk/>
            <pc:sldMk cId="4096181791" sldId="623"/>
            <ac:spMk id="2" creationId="{1DDF87F0-360C-4D90-957B-1612FDBEE249}"/>
          </ac:spMkLst>
        </pc:spChg>
      </pc:sldChg>
      <pc:sldChg chg="modSp add mod">
        <pc:chgData name="Cristian Chilipirea" userId="34ab170da5908fc4" providerId="LiveId" clId="{844492B2-B797-4C73-91AB-C64F2BF73A3A}" dt="2022-03-20T10:54:20.802" v="34" actId="207"/>
        <pc:sldMkLst>
          <pc:docMk/>
          <pc:sldMk cId="36634983" sldId="624"/>
        </pc:sldMkLst>
        <pc:spChg chg="mod">
          <ac:chgData name="Cristian Chilipirea" userId="34ab170da5908fc4" providerId="LiveId" clId="{844492B2-B797-4C73-91AB-C64F2BF73A3A}" dt="2022-03-20T10:54:20.802" v="34" actId="207"/>
          <ac:spMkLst>
            <pc:docMk/>
            <pc:sldMk cId="36634983" sldId="624"/>
            <ac:spMk id="2" creationId="{C9267D09-2B29-4C21-9671-EC2A1EC3CDA2}"/>
          </ac:spMkLst>
        </pc:spChg>
      </pc:sldChg>
      <pc:sldChg chg="modSp add mod">
        <pc:chgData name="Cristian Chilipirea" userId="34ab170da5908fc4" providerId="LiveId" clId="{844492B2-B797-4C73-91AB-C64F2BF73A3A}" dt="2022-03-20T10:54:25.054" v="35" actId="207"/>
        <pc:sldMkLst>
          <pc:docMk/>
          <pc:sldMk cId="3518888551" sldId="625"/>
        </pc:sldMkLst>
        <pc:spChg chg="mod">
          <ac:chgData name="Cristian Chilipirea" userId="34ab170da5908fc4" providerId="LiveId" clId="{844492B2-B797-4C73-91AB-C64F2BF73A3A}" dt="2022-03-20T10:54:25.054" v="35" actId="207"/>
          <ac:spMkLst>
            <pc:docMk/>
            <pc:sldMk cId="3518888551" sldId="625"/>
            <ac:spMk id="2" creationId="{C9267D09-2B29-4C21-9671-EC2A1EC3CDA2}"/>
          </ac:spMkLst>
        </pc:spChg>
      </pc:sldChg>
      <pc:sldChg chg="delSp modSp add mod">
        <pc:chgData name="Cristian Chilipirea" userId="34ab170da5908fc4" providerId="LiveId" clId="{844492B2-B797-4C73-91AB-C64F2BF73A3A}" dt="2022-03-20T10:57:18.396" v="102" actId="1076"/>
        <pc:sldMkLst>
          <pc:docMk/>
          <pc:sldMk cId="1897459120" sldId="626"/>
        </pc:sldMkLst>
        <pc:spChg chg="del">
          <ac:chgData name="Cristian Chilipirea" userId="34ab170da5908fc4" providerId="LiveId" clId="{844492B2-B797-4C73-91AB-C64F2BF73A3A}" dt="2022-03-20T10:57:13.976" v="101" actId="478"/>
          <ac:spMkLst>
            <pc:docMk/>
            <pc:sldMk cId="1897459120" sldId="626"/>
            <ac:spMk id="2" creationId="{43F5FBFE-BD5E-4037-9C8E-3FB900EA95A5}"/>
          </ac:spMkLst>
        </pc:spChg>
        <pc:spChg chg="mod">
          <ac:chgData name="Cristian Chilipirea" userId="34ab170da5908fc4" providerId="LiveId" clId="{844492B2-B797-4C73-91AB-C64F2BF73A3A}" dt="2022-03-20T10:57:18.396" v="102" actId="1076"/>
          <ac:spMkLst>
            <pc:docMk/>
            <pc:sldMk cId="1897459120" sldId="626"/>
            <ac:spMk id="3" creationId="{CE7FB98A-C2D1-4C7A-9C6A-E5E28E1E4E0C}"/>
          </ac:spMkLst>
        </pc:spChg>
      </pc:sldChg>
      <pc:sldChg chg="modSp add mod">
        <pc:chgData name="Cristian Chilipirea" userId="34ab170da5908fc4" providerId="LiveId" clId="{844492B2-B797-4C73-91AB-C64F2BF73A3A}" dt="2022-03-20T10:57:48.030" v="107" actId="20577"/>
        <pc:sldMkLst>
          <pc:docMk/>
          <pc:sldMk cId="883812" sldId="627"/>
        </pc:sldMkLst>
        <pc:spChg chg="mod">
          <ac:chgData name="Cristian Chilipirea" userId="34ab170da5908fc4" providerId="LiveId" clId="{844492B2-B797-4C73-91AB-C64F2BF73A3A}" dt="2022-03-20T10:57:48.030" v="107" actId="20577"/>
          <ac:spMkLst>
            <pc:docMk/>
            <pc:sldMk cId="883812" sldId="627"/>
            <ac:spMk id="2" creationId="{DB78440F-FC0D-4674-BFC8-84CE409A996C}"/>
          </ac:spMkLst>
        </pc:spChg>
      </pc:sldChg>
      <pc:sldChg chg="modSp add mod">
        <pc:chgData name="Cristian Chilipirea" userId="34ab170da5908fc4" providerId="LiveId" clId="{844492B2-B797-4C73-91AB-C64F2BF73A3A}" dt="2022-03-20T11:18:06.820" v="316" actId="207"/>
        <pc:sldMkLst>
          <pc:docMk/>
          <pc:sldMk cId="3199807861" sldId="628"/>
        </pc:sldMkLst>
        <pc:spChg chg="mod">
          <ac:chgData name="Cristian Chilipirea" userId="34ab170da5908fc4" providerId="LiveId" clId="{844492B2-B797-4C73-91AB-C64F2BF73A3A}" dt="2022-03-20T10:57:45.391" v="106" actId="20577"/>
          <ac:spMkLst>
            <pc:docMk/>
            <pc:sldMk cId="3199807861" sldId="628"/>
            <ac:spMk id="2" creationId="{DB78440F-FC0D-4674-BFC8-84CE409A996C}"/>
          </ac:spMkLst>
        </pc:spChg>
        <pc:spChg chg="mod">
          <ac:chgData name="Cristian Chilipirea" userId="34ab170da5908fc4" providerId="LiveId" clId="{844492B2-B797-4C73-91AB-C64F2BF73A3A}" dt="2022-03-20T11:18:06.820" v="316" actId="207"/>
          <ac:spMkLst>
            <pc:docMk/>
            <pc:sldMk cId="3199807861" sldId="628"/>
            <ac:spMk id="5" creationId="{486E1250-075B-4406-A23B-2F844D373379}"/>
          </ac:spMkLst>
        </pc:spChg>
      </pc:sldChg>
      <pc:sldChg chg="modSp add mod">
        <pc:chgData name="Cristian Chilipirea" userId="34ab170da5908fc4" providerId="LiveId" clId="{844492B2-B797-4C73-91AB-C64F2BF73A3A}" dt="2022-03-20T10:57:57.678" v="110" actId="207"/>
        <pc:sldMkLst>
          <pc:docMk/>
          <pc:sldMk cId="2872142653" sldId="630"/>
        </pc:sldMkLst>
        <pc:spChg chg="mod">
          <ac:chgData name="Cristian Chilipirea" userId="34ab170da5908fc4" providerId="LiveId" clId="{844492B2-B797-4C73-91AB-C64F2BF73A3A}" dt="2022-03-20T10:57:57.678" v="110" actId="207"/>
          <ac:spMkLst>
            <pc:docMk/>
            <pc:sldMk cId="2872142653" sldId="630"/>
            <ac:spMk id="2" creationId="{DB78440F-FC0D-4674-BFC8-84CE409A996C}"/>
          </ac:spMkLst>
        </pc:spChg>
      </pc:sldChg>
      <pc:sldChg chg="modSp add mod">
        <pc:chgData name="Cristian Chilipirea" userId="34ab170da5908fc4" providerId="LiveId" clId="{844492B2-B797-4C73-91AB-C64F2BF73A3A}" dt="2022-03-20T10:58:08.231" v="111" actId="207"/>
        <pc:sldMkLst>
          <pc:docMk/>
          <pc:sldMk cId="4141000406" sldId="631"/>
        </pc:sldMkLst>
        <pc:spChg chg="mod">
          <ac:chgData name="Cristian Chilipirea" userId="34ab170da5908fc4" providerId="LiveId" clId="{844492B2-B797-4C73-91AB-C64F2BF73A3A}" dt="2022-03-20T10:58:08.231" v="111" actId="207"/>
          <ac:spMkLst>
            <pc:docMk/>
            <pc:sldMk cId="4141000406" sldId="631"/>
            <ac:spMk id="2" creationId="{DB78440F-FC0D-4674-BFC8-84CE409A996C}"/>
          </ac:spMkLst>
        </pc:spChg>
      </pc:sldChg>
      <pc:sldChg chg="modSp add mod">
        <pc:chgData name="Cristian Chilipirea" userId="34ab170da5908fc4" providerId="LiveId" clId="{844492B2-B797-4C73-91AB-C64F2BF73A3A}" dt="2022-03-20T10:58:21.780" v="114" actId="207"/>
        <pc:sldMkLst>
          <pc:docMk/>
          <pc:sldMk cId="2427518392" sldId="632"/>
        </pc:sldMkLst>
        <pc:spChg chg="mod">
          <ac:chgData name="Cristian Chilipirea" userId="34ab170da5908fc4" providerId="LiveId" clId="{844492B2-B797-4C73-91AB-C64F2BF73A3A}" dt="2022-03-20T10:58:14.601" v="113" actId="207"/>
          <ac:spMkLst>
            <pc:docMk/>
            <pc:sldMk cId="2427518392" sldId="632"/>
            <ac:spMk id="2" creationId="{DB78440F-FC0D-4674-BFC8-84CE409A996C}"/>
          </ac:spMkLst>
        </pc:spChg>
        <pc:spChg chg="mod">
          <ac:chgData name="Cristian Chilipirea" userId="34ab170da5908fc4" providerId="LiveId" clId="{844492B2-B797-4C73-91AB-C64F2BF73A3A}" dt="2022-03-20T10:58:21.780" v="114" actId="207"/>
          <ac:spMkLst>
            <pc:docMk/>
            <pc:sldMk cId="2427518392" sldId="632"/>
            <ac:spMk id="6" creationId="{2737A008-462E-446E-BA04-4815C7DC0C8E}"/>
          </ac:spMkLst>
        </pc:spChg>
      </pc:sldChg>
      <pc:sldChg chg="modSp add mod">
        <pc:chgData name="Cristian Chilipirea" userId="34ab170da5908fc4" providerId="LiveId" clId="{844492B2-B797-4C73-91AB-C64F2BF73A3A}" dt="2022-03-20T10:58:39.032" v="117" actId="1076"/>
        <pc:sldMkLst>
          <pc:docMk/>
          <pc:sldMk cId="2681444780" sldId="633"/>
        </pc:sldMkLst>
        <pc:spChg chg="mod">
          <ac:chgData name="Cristian Chilipirea" userId="34ab170da5908fc4" providerId="LiveId" clId="{844492B2-B797-4C73-91AB-C64F2BF73A3A}" dt="2022-03-20T10:58:29.975" v="115" actId="207"/>
          <ac:spMkLst>
            <pc:docMk/>
            <pc:sldMk cId="2681444780" sldId="633"/>
            <ac:spMk id="2" creationId="{DB78440F-FC0D-4674-BFC8-84CE409A996C}"/>
          </ac:spMkLst>
        </pc:spChg>
        <pc:spChg chg="mod">
          <ac:chgData name="Cristian Chilipirea" userId="34ab170da5908fc4" providerId="LiveId" clId="{844492B2-B797-4C73-91AB-C64F2BF73A3A}" dt="2022-03-20T10:58:39.032" v="117" actId="1076"/>
          <ac:spMkLst>
            <pc:docMk/>
            <pc:sldMk cId="2681444780" sldId="633"/>
            <ac:spMk id="5" creationId="{6448B4DB-4C94-411E-BC20-B6461C45B5F0}"/>
          </ac:spMkLst>
        </pc:spChg>
      </pc:sldChg>
      <pc:sldChg chg="modSp add mod">
        <pc:chgData name="Cristian Chilipirea" userId="34ab170da5908fc4" providerId="LiveId" clId="{844492B2-B797-4C73-91AB-C64F2BF73A3A}" dt="2022-03-20T11:16:21.278" v="290" actId="207"/>
        <pc:sldMkLst>
          <pc:docMk/>
          <pc:sldMk cId="223322367" sldId="635"/>
        </pc:sldMkLst>
        <pc:spChg chg="mod">
          <ac:chgData name="Cristian Chilipirea" userId="34ab170da5908fc4" providerId="LiveId" clId="{844492B2-B797-4C73-91AB-C64F2BF73A3A}" dt="2022-03-20T10:56:17.895" v="87" actId="207"/>
          <ac:spMkLst>
            <pc:docMk/>
            <pc:sldMk cId="223322367" sldId="635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6:21.278" v="290" actId="207"/>
          <ac:spMkLst>
            <pc:docMk/>
            <pc:sldMk cId="223322367" sldId="635"/>
            <ac:spMk id="91" creationId="{9B807350-0855-42A6-AE90-F8B139166C56}"/>
          </ac:spMkLst>
        </pc:spChg>
      </pc:sldChg>
      <pc:sldChg chg="modSp add mod">
        <pc:chgData name="Cristian Chilipirea" userId="34ab170da5908fc4" providerId="LiveId" clId="{844492B2-B797-4C73-91AB-C64F2BF73A3A}" dt="2022-03-20T11:16:24.640" v="291" actId="207"/>
        <pc:sldMkLst>
          <pc:docMk/>
          <pc:sldMk cId="2791028989" sldId="636"/>
        </pc:sldMkLst>
        <pc:spChg chg="mod">
          <ac:chgData name="Cristian Chilipirea" userId="34ab170da5908fc4" providerId="LiveId" clId="{844492B2-B797-4C73-91AB-C64F2BF73A3A}" dt="2022-03-20T10:56:21.838" v="88" actId="207"/>
          <ac:spMkLst>
            <pc:docMk/>
            <pc:sldMk cId="2791028989" sldId="636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6:24.640" v="291" actId="207"/>
          <ac:spMkLst>
            <pc:docMk/>
            <pc:sldMk cId="2791028989" sldId="636"/>
            <ac:spMk id="91" creationId="{9B807350-0855-42A6-AE90-F8B139166C56}"/>
          </ac:spMkLst>
        </pc:spChg>
      </pc:sldChg>
      <pc:sldChg chg="modSp add mod">
        <pc:chgData name="Cristian Chilipirea" userId="34ab170da5908fc4" providerId="LiveId" clId="{844492B2-B797-4C73-91AB-C64F2BF73A3A}" dt="2022-03-20T11:16:29.573" v="292" actId="207"/>
        <pc:sldMkLst>
          <pc:docMk/>
          <pc:sldMk cId="3626788139" sldId="637"/>
        </pc:sldMkLst>
        <pc:spChg chg="mod">
          <ac:chgData name="Cristian Chilipirea" userId="34ab170da5908fc4" providerId="LiveId" clId="{844492B2-B797-4C73-91AB-C64F2BF73A3A}" dt="2022-03-20T10:56:32.853" v="91" actId="207"/>
          <ac:spMkLst>
            <pc:docMk/>
            <pc:sldMk cId="3626788139" sldId="637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6:29.573" v="292" actId="207"/>
          <ac:spMkLst>
            <pc:docMk/>
            <pc:sldMk cId="3626788139" sldId="637"/>
            <ac:spMk id="91" creationId="{9B807350-0855-42A6-AE90-F8B139166C56}"/>
          </ac:spMkLst>
        </pc:spChg>
      </pc:sldChg>
      <pc:sldChg chg="modSp add mod">
        <pc:chgData name="Cristian Chilipirea" userId="34ab170da5908fc4" providerId="LiveId" clId="{844492B2-B797-4C73-91AB-C64F2BF73A3A}" dt="2022-03-20T11:16:45.048" v="296" actId="207"/>
        <pc:sldMkLst>
          <pc:docMk/>
          <pc:sldMk cId="621829694" sldId="638"/>
        </pc:sldMkLst>
        <pc:spChg chg="mod">
          <ac:chgData name="Cristian Chilipirea" userId="34ab170da5908fc4" providerId="LiveId" clId="{844492B2-B797-4C73-91AB-C64F2BF73A3A}" dt="2022-03-20T10:56:36.271" v="92" actId="207"/>
          <ac:spMkLst>
            <pc:docMk/>
            <pc:sldMk cId="621829694" sldId="638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6:34.833" v="293" actId="207"/>
          <ac:spMkLst>
            <pc:docMk/>
            <pc:sldMk cId="621829694" sldId="638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6:38.938" v="294" actId="207"/>
          <ac:graphicFrameMkLst>
            <pc:docMk/>
            <pc:sldMk cId="621829694" sldId="638"/>
            <ac:graphicFrameMk id="16" creationId="{9C6B5EE8-AF3F-4063-A4A6-19D0F0356A98}"/>
          </ac:graphicFrameMkLst>
        </pc:graphicFrameChg>
        <pc:graphicFrameChg chg="modGraphic">
          <ac:chgData name="Cristian Chilipirea" userId="34ab170da5908fc4" providerId="LiveId" clId="{844492B2-B797-4C73-91AB-C64F2BF73A3A}" dt="2022-03-20T11:16:45.048" v="296" actId="207"/>
          <ac:graphicFrameMkLst>
            <pc:docMk/>
            <pc:sldMk cId="621829694" sldId="638"/>
            <ac:graphicFrameMk id="17" creationId="{BCA91749-381F-48EF-B7AF-5FC6895F01BC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6:59.065" v="300" actId="207"/>
        <pc:sldMkLst>
          <pc:docMk/>
          <pc:sldMk cId="1811602423" sldId="639"/>
        </pc:sldMkLst>
        <pc:spChg chg="mod">
          <ac:chgData name="Cristian Chilipirea" userId="34ab170da5908fc4" providerId="LiveId" clId="{844492B2-B797-4C73-91AB-C64F2BF73A3A}" dt="2022-03-20T10:56:38.854" v="93" actId="207"/>
          <ac:spMkLst>
            <pc:docMk/>
            <pc:sldMk cId="1811602423" sldId="639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6:56.319" v="299" actId="207"/>
          <ac:spMkLst>
            <pc:docMk/>
            <pc:sldMk cId="1811602423" sldId="639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6:59.065" v="300" actId="207"/>
          <ac:graphicFrameMkLst>
            <pc:docMk/>
            <pc:sldMk cId="1811602423" sldId="639"/>
            <ac:graphicFrameMk id="16" creationId="{9C6B5EE8-AF3F-4063-A4A6-19D0F0356A98}"/>
          </ac:graphicFrameMkLst>
        </pc:graphicFrameChg>
        <pc:graphicFrameChg chg="modGraphic">
          <ac:chgData name="Cristian Chilipirea" userId="34ab170da5908fc4" providerId="LiveId" clId="{844492B2-B797-4C73-91AB-C64F2BF73A3A}" dt="2022-03-20T11:16:54.162" v="298" actId="207"/>
          <ac:graphicFrameMkLst>
            <pc:docMk/>
            <pc:sldMk cId="1811602423" sldId="639"/>
            <ac:graphicFrameMk id="17" creationId="{BCA91749-381F-48EF-B7AF-5FC6895F01BC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7:14.714" v="304" actId="207"/>
        <pc:sldMkLst>
          <pc:docMk/>
          <pc:sldMk cId="75127372" sldId="640"/>
        </pc:sldMkLst>
        <pc:spChg chg="mod">
          <ac:chgData name="Cristian Chilipirea" userId="34ab170da5908fc4" providerId="LiveId" clId="{844492B2-B797-4C73-91AB-C64F2BF73A3A}" dt="2022-03-20T10:56:42.861" v="94" actId="207"/>
          <ac:spMkLst>
            <pc:docMk/>
            <pc:sldMk cId="75127372" sldId="640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7:05.335" v="301" actId="207"/>
          <ac:spMkLst>
            <pc:docMk/>
            <pc:sldMk cId="75127372" sldId="640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7:08.122" v="302" actId="207"/>
          <ac:graphicFrameMkLst>
            <pc:docMk/>
            <pc:sldMk cId="75127372" sldId="640"/>
            <ac:graphicFrameMk id="16" creationId="{9C6B5EE8-AF3F-4063-A4A6-19D0F0356A98}"/>
          </ac:graphicFrameMkLst>
        </pc:graphicFrameChg>
        <pc:graphicFrameChg chg="modGraphic">
          <ac:chgData name="Cristian Chilipirea" userId="34ab170da5908fc4" providerId="LiveId" clId="{844492B2-B797-4C73-91AB-C64F2BF73A3A}" dt="2022-03-20T11:17:14.714" v="304" actId="207"/>
          <ac:graphicFrameMkLst>
            <pc:docMk/>
            <pc:sldMk cId="75127372" sldId="640"/>
            <ac:graphicFrameMk id="17" creationId="{BCA91749-381F-48EF-B7AF-5FC6895F01BC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7:24.309" v="307" actId="207"/>
        <pc:sldMkLst>
          <pc:docMk/>
          <pc:sldMk cId="2732351751" sldId="641"/>
        </pc:sldMkLst>
        <pc:spChg chg="mod">
          <ac:chgData name="Cristian Chilipirea" userId="34ab170da5908fc4" providerId="LiveId" clId="{844492B2-B797-4C73-91AB-C64F2BF73A3A}" dt="2022-03-20T10:56:44.994" v="95" actId="207"/>
          <ac:spMkLst>
            <pc:docMk/>
            <pc:sldMk cId="2732351751" sldId="641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7:18.731" v="305" actId="207"/>
          <ac:spMkLst>
            <pc:docMk/>
            <pc:sldMk cId="2732351751" sldId="641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7:22.026" v="306" actId="207"/>
          <ac:graphicFrameMkLst>
            <pc:docMk/>
            <pc:sldMk cId="2732351751" sldId="641"/>
            <ac:graphicFrameMk id="16" creationId="{9C6B5EE8-AF3F-4063-A4A6-19D0F0356A98}"/>
          </ac:graphicFrameMkLst>
        </pc:graphicFrameChg>
        <pc:graphicFrameChg chg="modGraphic">
          <ac:chgData name="Cristian Chilipirea" userId="34ab170da5908fc4" providerId="LiveId" clId="{844492B2-B797-4C73-91AB-C64F2BF73A3A}" dt="2022-03-20T11:17:24.309" v="307" actId="207"/>
          <ac:graphicFrameMkLst>
            <pc:docMk/>
            <pc:sldMk cId="2732351751" sldId="641"/>
            <ac:graphicFrameMk id="17" creationId="{BCA91749-381F-48EF-B7AF-5FC6895F01BC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7:30.783" v="309" actId="207"/>
        <pc:sldMkLst>
          <pc:docMk/>
          <pc:sldMk cId="1925082225" sldId="642"/>
        </pc:sldMkLst>
        <pc:spChg chg="mod">
          <ac:chgData name="Cristian Chilipirea" userId="34ab170da5908fc4" providerId="LiveId" clId="{844492B2-B797-4C73-91AB-C64F2BF73A3A}" dt="2022-03-20T10:56:48.717" v="96" actId="207"/>
          <ac:spMkLst>
            <pc:docMk/>
            <pc:sldMk cId="1925082225" sldId="642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7:28.380" v="308" actId="207"/>
          <ac:spMkLst>
            <pc:docMk/>
            <pc:sldMk cId="1925082225" sldId="642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7:30.783" v="309" actId="207"/>
          <ac:graphicFrameMkLst>
            <pc:docMk/>
            <pc:sldMk cId="1925082225" sldId="642"/>
            <ac:graphicFrameMk id="16" creationId="{9C6B5EE8-AF3F-4063-A4A6-19D0F0356A9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7:38.783" v="311" actId="207"/>
        <pc:sldMkLst>
          <pc:docMk/>
          <pc:sldMk cId="2978945643" sldId="643"/>
        </pc:sldMkLst>
        <pc:spChg chg="mod">
          <ac:chgData name="Cristian Chilipirea" userId="34ab170da5908fc4" providerId="LiveId" clId="{844492B2-B797-4C73-91AB-C64F2BF73A3A}" dt="2022-03-20T10:56:52.708" v="97" actId="207"/>
          <ac:spMkLst>
            <pc:docMk/>
            <pc:sldMk cId="2978945643" sldId="643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7:36.067" v="310" actId="207"/>
          <ac:spMkLst>
            <pc:docMk/>
            <pc:sldMk cId="2978945643" sldId="643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7:38.783" v="311" actId="207"/>
          <ac:graphicFrameMkLst>
            <pc:docMk/>
            <pc:sldMk cId="2978945643" sldId="643"/>
            <ac:graphicFrameMk id="16" creationId="{9C6B5EE8-AF3F-4063-A4A6-19D0F0356A9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1:17:47.794" v="314" actId="207"/>
        <pc:sldMkLst>
          <pc:docMk/>
          <pc:sldMk cId="121855409" sldId="644"/>
        </pc:sldMkLst>
        <pc:spChg chg="mod">
          <ac:chgData name="Cristian Chilipirea" userId="34ab170da5908fc4" providerId="LiveId" clId="{844492B2-B797-4C73-91AB-C64F2BF73A3A}" dt="2022-03-20T10:56:55.402" v="98" actId="207"/>
          <ac:spMkLst>
            <pc:docMk/>
            <pc:sldMk cId="121855409" sldId="644"/>
            <ac:spMk id="7" creationId="{6F422BB9-6A7F-4BD2-9676-A6410BB10371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8" creationId="{9A61D0B8-8FDE-43F7-AAE0-952163293C76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9" creationId="{BE6259CB-7C3A-440D-B9C6-CFCA86F52B2C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10" creationId="{E9215D6D-AEC4-42D2-BA6E-BE865345ADAD}"/>
          </ac:spMkLst>
        </pc:spChg>
        <pc:spChg chg="mod">
          <ac:chgData name="Cristian Chilipirea" userId="34ab170da5908fc4" providerId="LiveId" clId="{844492B2-B797-4C73-91AB-C64F2BF73A3A}" dt="2022-03-20T11:17:47.794" v="314" actId="207"/>
          <ac:spMkLst>
            <pc:docMk/>
            <pc:sldMk cId="121855409" sldId="644"/>
            <ac:spMk id="19" creationId="{B09DEC04-5164-45C8-87F5-6650414772AF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73" creationId="{476D4FD6-5137-45D5-B49D-58E1EE7C74A5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75" creationId="{911C2393-BDB5-4263-9E57-7096ECE32D2F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85" creationId="{BE394DC2-7CE5-4E5D-8EBF-EB5498655366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89" creationId="{BF2DF9D8-D7CC-4C1A-9D02-27BA82743C00}"/>
          </ac:spMkLst>
        </pc:spChg>
        <pc:spChg chg="mod">
          <ac:chgData name="Cristian Chilipirea" userId="34ab170da5908fc4" providerId="LiveId" clId="{844492B2-B797-4C73-91AB-C64F2BF73A3A}" dt="2022-03-20T11:17:42.198" v="312" actId="207"/>
          <ac:spMkLst>
            <pc:docMk/>
            <pc:sldMk cId="121855409" sldId="644"/>
            <ac:spMk id="91" creationId="{9B807350-0855-42A6-AE90-F8B139166C56}"/>
          </ac:spMkLst>
        </pc:spChg>
        <pc:graphicFrameChg chg="modGraphic">
          <ac:chgData name="Cristian Chilipirea" userId="34ab170da5908fc4" providerId="LiveId" clId="{844492B2-B797-4C73-91AB-C64F2BF73A3A}" dt="2022-03-20T11:17:45.130" v="313" actId="207"/>
          <ac:graphicFrameMkLst>
            <pc:docMk/>
            <pc:sldMk cId="121855409" sldId="644"/>
            <ac:graphicFrameMk id="16" creationId="{9C6B5EE8-AF3F-4063-A4A6-19D0F0356A98}"/>
          </ac:graphicFrameMkLst>
        </pc:graphicFrameChg>
      </pc:sldChg>
      <pc:sldChg chg="modSp add mod">
        <pc:chgData name="Cristian Chilipirea" userId="34ab170da5908fc4" providerId="LiveId" clId="{844492B2-B797-4C73-91AB-C64F2BF73A3A}" dt="2022-03-20T10:57:02.893" v="99" actId="207"/>
        <pc:sldMkLst>
          <pc:docMk/>
          <pc:sldMk cId="1863287891" sldId="645"/>
        </pc:sldMkLst>
        <pc:spChg chg="mod">
          <ac:chgData name="Cristian Chilipirea" userId="34ab170da5908fc4" providerId="LiveId" clId="{844492B2-B797-4C73-91AB-C64F2BF73A3A}" dt="2022-03-20T10:57:02.893" v="99" actId="207"/>
          <ac:spMkLst>
            <pc:docMk/>
            <pc:sldMk cId="1863287891" sldId="645"/>
            <ac:spMk id="2" creationId="{2565CD28-4340-4B33-A369-BAE1E5FFEB42}"/>
          </ac:spMkLst>
        </pc:spChg>
      </pc:sldChg>
      <pc:sldChg chg="modSp add mod">
        <pc:chgData name="Cristian Chilipirea" userId="34ab170da5908fc4" providerId="LiveId" clId="{844492B2-B797-4C73-91AB-C64F2BF73A3A}" dt="2022-03-20T10:57:07.349" v="100" actId="207"/>
        <pc:sldMkLst>
          <pc:docMk/>
          <pc:sldMk cId="1943629112" sldId="646"/>
        </pc:sldMkLst>
        <pc:spChg chg="mod">
          <ac:chgData name="Cristian Chilipirea" userId="34ab170da5908fc4" providerId="LiveId" clId="{844492B2-B797-4C73-91AB-C64F2BF73A3A}" dt="2022-03-20T10:57:07.349" v="100" actId="207"/>
          <ac:spMkLst>
            <pc:docMk/>
            <pc:sldMk cId="1943629112" sldId="646"/>
            <ac:spMk id="2" creationId="{2565CD28-4340-4B33-A369-BAE1E5FFEB42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09T07:52:32.795" v="112" actId="20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09T07:50:39.983" v="95" actId="207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48.724" v="96" actId="207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5.136" v="97" actId="207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9.572" v="98" actId="207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1:03.580" v="99" actId="207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5:46.759" v="29" actId="207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9:31.325" v="78" actId="207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</pc:sldChg>
      <pc:sldChg chg="modSp add mod">
        <pc:chgData name="Cristian Chilipirea" userId="34ab170da5908fc4" providerId="LiveId" clId="{5D693788-FA40-4E62-8C8D-797947305CF8}" dt="2022-03-09T07:49:34.796" v="79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</pc:sldChg>
      <pc:sldChg chg="modSp add mod">
        <pc:chgData name="Cristian Chilipirea" userId="34ab170da5908fc4" providerId="LiveId" clId="{5D693788-FA40-4E62-8C8D-797947305CF8}" dt="2022-03-09T07:49:48.790" v="81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2.184" v="82" actId="207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7.670" v="84" actId="20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39.946" v="80" actId="207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4.916" v="83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1.165" v="85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8.849" v="87" actId="207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modSp add mod">
        <pc:chgData name="Cristian Chilipirea" userId="34ab170da5908fc4" providerId="LiveId" clId="{5D693788-FA40-4E62-8C8D-797947305CF8}" dt="2022-03-09T07:50:12.474" v="88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09T07:51:09.355" v="100" actId="207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09T07:50:29.904" v="93" actId="207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9.904" v="93" actId="207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00095267" sldId="701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853163693" sldId="702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40607238" sldId="70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785892183" sldId="704"/>
        </pc:sldMkLst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modSp add mod">
        <pc:chgData name="Cristian Chilipirea" userId="34ab170da5908fc4" providerId="LiveId" clId="{5D693788-FA40-4E62-8C8D-797947305CF8}" dt="2022-03-09T07:50:15.303" v="89" actId="207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</pc:sldChg>
      <pc:sldChg chg="modSp add mod">
        <pc:chgData name="Cristian Chilipirea" userId="34ab170da5908fc4" providerId="LiveId" clId="{5D693788-FA40-4E62-8C8D-797947305CF8}" dt="2022-03-09T07:50:05.288" v="86" actId="207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260203964" sldId="708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012895254" sldId="709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857159270" sldId="71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modSp add mod">
        <pc:chgData name="Cristian Chilipirea" userId="34ab170da5908fc4" providerId="LiveId" clId="{5D693788-FA40-4E62-8C8D-797947305CF8}" dt="2022-03-09T07:51:31.050" v="101" actId="207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09T07:52:03.737" v="106" actId="20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57.713" v="105" actId="20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7.859" v="104" actId="20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92C6773D-B486-42A5-9705-1679DB891A5B}"/>
    <pc:docChg chg="undo custSel addSld delSld modSld">
      <pc:chgData name="Cristian Chilipirea" userId="34ab170da5908fc4" providerId="LiveId" clId="{92C6773D-B486-42A5-9705-1679DB891A5B}" dt="2022-03-13T18:16:13.605" v="211" actId="207"/>
      <pc:docMkLst>
        <pc:docMk/>
      </pc:docMkLst>
      <pc:sldChg chg="del">
        <pc:chgData name="Cristian Chilipirea" userId="34ab170da5908fc4" providerId="LiveId" clId="{92C6773D-B486-42A5-9705-1679DB891A5B}" dt="2022-03-13T18:04:28.694" v="111" actId="47"/>
        <pc:sldMkLst>
          <pc:docMk/>
          <pc:sldMk cId="736295071" sldId="256"/>
        </pc:sldMkLst>
      </pc:sldChg>
      <pc:sldChg chg="del">
        <pc:chgData name="Cristian Chilipirea" userId="34ab170da5908fc4" providerId="LiveId" clId="{92C6773D-B486-42A5-9705-1679DB891A5B}" dt="2022-03-13T18:04:27.741" v="110" actId="47"/>
        <pc:sldMkLst>
          <pc:docMk/>
          <pc:sldMk cId="2438379044" sldId="257"/>
        </pc:sldMkLst>
      </pc:sldChg>
      <pc:sldChg chg="add del">
        <pc:chgData name="Cristian Chilipirea" userId="34ab170da5908fc4" providerId="LiveId" clId="{92C6773D-B486-42A5-9705-1679DB891A5B}" dt="2022-03-13T17:54:32.541" v="4"/>
        <pc:sldMkLst>
          <pc:docMk/>
          <pc:sldMk cId="1903642327" sldId="258"/>
        </pc:sldMkLst>
      </pc:sldChg>
      <pc:sldChg chg="add del">
        <pc:chgData name="Cristian Chilipirea" userId="34ab170da5908fc4" providerId="LiveId" clId="{92C6773D-B486-42A5-9705-1679DB891A5B}" dt="2022-03-13T17:54:43.299" v="8"/>
        <pc:sldMkLst>
          <pc:docMk/>
          <pc:sldMk cId="2245585709" sldId="258"/>
        </pc:sldMkLst>
      </pc:sldChg>
      <pc:sldChg chg="add del">
        <pc:chgData name="Cristian Chilipirea" userId="34ab170da5908fc4" providerId="LiveId" clId="{92C6773D-B486-42A5-9705-1679DB891A5B}" dt="2022-03-13T17:54:41.226" v="6"/>
        <pc:sldMkLst>
          <pc:docMk/>
          <pc:sldMk cId="2606222414" sldId="258"/>
        </pc:sldMkLst>
      </pc:sldChg>
      <pc:sldChg chg="add">
        <pc:chgData name="Cristian Chilipirea" userId="34ab170da5908fc4" providerId="LiveId" clId="{92C6773D-B486-42A5-9705-1679DB891A5B}" dt="2022-03-13T17:54:44.655" v="9"/>
        <pc:sldMkLst>
          <pc:docMk/>
          <pc:sldMk cId="4095972500" sldId="258"/>
        </pc:sldMkLst>
      </pc:sldChg>
      <pc:sldChg chg="add del">
        <pc:chgData name="Cristian Chilipirea" userId="34ab170da5908fc4" providerId="LiveId" clId="{92C6773D-B486-42A5-9705-1679DB891A5B}" dt="2022-03-13T17:54:25.643" v="2"/>
        <pc:sldMkLst>
          <pc:docMk/>
          <pc:sldMk cId="4211493695" sldId="258"/>
        </pc:sldMkLst>
      </pc:sldChg>
      <pc:sldChg chg="modSp add del mod">
        <pc:chgData name="Cristian Chilipirea" userId="34ab170da5908fc4" providerId="LiveId" clId="{92C6773D-B486-42A5-9705-1679DB891A5B}" dt="2022-03-13T18:04:39.990" v="112" actId="207"/>
        <pc:sldMkLst>
          <pc:docMk/>
          <pc:sldMk cId="2643256833" sldId="486"/>
        </pc:sldMkLst>
        <pc:spChg chg="mod">
          <ac:chgData name="Cristian Chilipirea" userId="34ab170da5908fc4" providerId="LiveId" clId="{92C6773D-B486-42A5-9705-1679DB891A5B}" dt="2022-03-13T17:57:30.351" v="10" actId="20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9" creationId="{B60DA337-B60B-418A-8871-C2C41A6A30A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0" creationId="{21F6819E-808B-4C43-99A2-57A1C784A1C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1" creationId="{4CCFAA51-C28C-4CDE-9CEA-552A902EDAA6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2" creationId="{496FD254-E8F5-49E9-A9D3-B48D6C7F5ACE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3" creationId="{934B18DA-7E8E-4BE4-9064-6ED3ABB10C5E}"/>
          </ac:spMkLst>
        </pc:spChg>
      </pc:sldChg>
      <pc:sldChg chg="modSp add del mod">
        <pc:chgData name="Cristian Chilipirea" userId="34ab170da5908fc4" providerId="LiveId" clId="{92C6773D-B486-42A5-9705-1679DB891A5B}" dt="2022-03-13T18:04:48.474" v="114" actId="207"/>
        <pc:sldMkLst>
          <pc:docMk/>
          <pc:sldMk cId="4287508387" sldId="487"/>
        </pc:sldMkLst>
        <pc:spChg chg="mod">
          <ac:chgData name="Cristian Chilipirea" userId="34ab170da5908fc4" providerId="LiveId" clId="{92C6773D-B486-42A5-9705-1679DB891A5B}" dt="2022-03-13T17:57:36.965" v="11" actId="207"/>
          <ac:spMkLst>
            <pc:docMk/>
            <pc:sldMk cId="4287508387" sldId="487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7" creationId="{3F7C086D-D5B5-4A39-92E8-3915C8C02CC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9" creationId="{3D0EBA3C-1BBC-47E8-B628-DD3631D4173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5" creationId="{BE584D8F-A117-4C5B-9EC1-556AFEC875B5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6" creationId="{F972F9A6-826C-482B-AC8A-40BB43298B3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7" creationId="{806D7718-B6DE-401B-AB6C-763A7A1A112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8" creationId="{E46DD557-B0E2-4424-A48D-35C82319140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8" creationId="{F3EB1B73-AA4B-4B99-98D1-C1507D7B9EA3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9" creationId="{0AD3394C-2C95-433F-BE61-03439250D5BD}"/>
          </ac:spMkLst>
        </pc:spChg>
      </pc:sldChg>
      <pc:sldChg chg="modSp add del mod">
        <pc:chgData name="Cristian Chilipirea" userId="34ab170da5908fc4" providerId="LiveId" clId="{92C6773D-B486-42A5-9705-1679DB891A5B}" dt="2022-03-13T18:04:56.990" v="115" actId="207"/>
        <pc:sldMkLst>
          <pc:docMk/>
          <pc:sldMk cId="118235385" sldId="488"/>
        </pc:sldMkLst>
        <pc:spChg chg="mod">
          <ac:chgData name="Cristian Chilipirea" userId="34ab170da5908fc4" providerId="LiveId" clId="{92C6773D-B486-42A5-9705-1679DB891A5B}" dt="2022-03-13T17:57:40.608" v="12" actId="207"/>
          <ac:spMkLst>
            <pc:docMk/>
            <pc:sldMk cId="118235385" sldId="488"/>
            <ac:spMk id="2" creationId="{4251AA5D-F996-43A6-B5E9-6C6B4690DD3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5" creationId="{88B6DA2C-B55D-449F-9376-3E69829F4CBB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6" creationId="{F00BDE7A-8101-44F2-AF99-0B0375543F5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7" creationId="{5F0CF48A-B53F-4196-8889-B48A2D6339C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8" creationId="{1A6FB51D-9046-4E4C-8ED1-94638A68C823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4" creationId="{5C2274D3-55B6-4252-BC63-0185ED652E5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5" creationId="{EFB82102-EDF7-4DB2-8B29-78725C2397E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6" creationId="{49C79AFB-B779-481F-A6AA-845B8094A47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7" creationId="{0B98E968-1623-41F5-959C-A3CF34C0124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3" creationId="{4AA97178-1ABF-4B6B-B56C-C8E9CF8E252D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5" creationId="{E71633AD-1CAB-4EDF-98D6-C69960E4086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6" creationId="{14F0F1FC-AB33-40A2-A2ED-D4229D30DEB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7" creationId="{E6BBA7B5-25CA-4A4A-8355-96C5E1C97967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9" creationId="{E8B1E36B-EAD4-4955-B665-C088A58139AF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5" creationId="{B655FBE8-D7E4-42B2-89C2-F803615F84D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6" creationId="{977A596F-2E18-436D-96DB-FEBCB54174A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7" creationId="{A05BD214-94C9-489E-BA16-ED2ED822BB5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8" creationId="{1C4E915A-18A9-4CFA-BE72-41D0419E5D6D}"/>
          </ac:spMkLst>
        </pc:spChg>
      </pc:sldChg>
      <pc:sldChg chg="modSp add del mod">
        <pc:chgData name="Cristian Chilipirea" userId="34ab170da5908fc4" providerId="LiveId" clId="{92C6773D-B486-42A5-9705-1679DB891A5B}" dt="2022-03-13T18:05:03.336" v="116" actId="207"/>
        <pc:sldMkLst>
          <pc:docMk/>
          <pc:sldMk cId="403985163" sldId="489"/>
        </pc:sldMkLst>
        <pc:spChg chg="mod">
          <ac:chgData name="Cristian Chilipirea" userId="34ab170da5908fc4" providerId="LiveId" clId="{92C6773D-B486-42A5-9705-1679DB891A5B}" dt="2022-03-13T17:57:43.636" v="13" actId="207"/>
          <ac:spMkLst>
            <pc:docMk/>
            <pc:sldMk cId="403985163" sldId="489"/>
            <ac:spMk id="2" creationId="{2CA6F32D-1218-41B2-B19D-C4564AEA458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5" creationId="{CD3EED1D-88EB-4C85-9525-71FE862C220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6" creationId="{B447CB72-F6AC-41E4-88EF-D22C44C66B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7" creationId="{ABC79BEA-45CC-4BB5-A4F2-7E07A0AD44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8" creationId="{5A1CC502-7159-4BF0-A05E-E7DF4FDB3701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4" creationId="{019F9F7F-B0FE-4281-89D9-0D5258C9379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5" creationId="{AABF1412-05BA-4112-BEB3-3F00A7F6684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6" creationId="{5D0E1EA9-0830-4522-9FC9-7726A610A79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7" creationId="{87385755-6EFE-48AD-BAD7-B9435202CCCE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8" creationId="{2F995E4B-72DE-4827-A6B1-C602A1871CF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9" creationId="{E498349A-25E6-4254-80D9-F40A38BDA3E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20" creationId="{0FD7929E-855A-47AC-9FB0-9914306E36CE}"/>
          </ac:spMkLst>
        </pc:sp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9" creationId="{D3BA676A-2A70-47C2-930E-C6C721AABA85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0" creationId="{87106D94-D10A-444E-B3AC-E81F8AF50C22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1" creationId="{6E5CE563-4228-4F82-BF24-2E2190FBE66D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2" creationId="{A2C686AC-2199-4C49-845C-60C2D4ECFD46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modSp add del mod">
        <pc:chgData name="Cristian Chilipirea" userId="34ab170da5908fc4" providerId="LiveId" clId="{92C6773D-B486-42A5-9705-1679DB891A5B}" dt="2022-03-13T18:05:10.202" v="117" actId="207"/>
        <pc:sldMkLst>
          <pc:docMk/>
          <pc:sldMk cId="3339952275" sldId="490"/>
        </pc:sldMkLst>
        <pc:spChg chg="mod">
          <ac:chgData name="Cristian Chilipirea" userId="34ab170da5908fc4" providerId="LiveId" clId="{92C6773D-B486-42A5-9705-1679DB891A5B}" dt="2022-03-13T17:57:46.716" v="14" actId="207"/>
          <ac:spMkLst>
            <pc:docMk/>
            <pc:sldMk cId="3339952275" sldId="49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5" creationId="{2FB89375-341A-4FF0-818F-16658A6F4C5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6" creationId="{170A9F00-9C33-46C9-A0C2-4260621E93CA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7" creationId="{3C0D50C6-0993-4C72-82B5-3268D9AB4E9C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8" creationId="{AF2E5C5B-3C8F-4409-8C11-4797DF936948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9" creationId="{DE3615BF-C1A6-447B-8B5D-AC0F79DE621B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0" creationId="{3FA7F44A-3730-4BEC-9DF2-AA0218F590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1" creationId="{26B6612A-8011-4AF8-B937-18A8507558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2" creationId="{A3EA869F-0C00-46FD-B9F8-B8F55263C394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3" creationId="{79480864-4FAD-4779-A8CE-FC689D426C77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24" creationId="{AEBB4C9E-3EB6-47A0-BBC9-051344790239}"/>
          </ac:spMkLst>
        </pc:sp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4" creationId="{C3B6BF34-AE80-49B8-83AC-A100C86A366A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5" creationId="{700BF634-CE39-432F-BA4A-30FECE5A8301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6" creationId="{435BDEAA-04E0-4085-BACA-F7A231268F16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7" creationId="{0A0CD90A-C31A-4CEB-8A40-AFF9E872E6C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8" creationId="{847D9A09-7678-405F-823C-BAA3B6F25235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9" creationId="{B6DAA57E-6DEC-4EF6-A6F1-1A2611C34B79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0" creationId="{500ADB4C-0963-4977-A0B2-1BEE6355AC5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1" creationId="{353D0A5F-FB03-411F-A2B2-323F402B4A2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2" creationId="{A8968252-B2E1-414F-97B6-1079597575E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 del mod">
        <pc:chgData name="Cristian Chilipirea" userId="34ab170da5908fc4" providerId="LiveId" clId="{92C6773D-B486-42A5-9705-1679DB891A5B}" dt="2022-03-13T17:58:02.551" v="18" actId="207"/>
        <pc:sldMkLst>
          <pc:docMk/>
          <pc:sldMk cId="2601437518" sldId="491"/>
        </pc:sldMkLst>
        <pc:spChg chg="mod">
          <ac:chgData name="Cristian Chilipirea" userId="34ab170da5908fc4" providerId="LiveId" clId="{92C6773D-B486-42A5-9705-1679DB891A5B}" dt="2022-03-13T17:58:02.551" v="18" actId="207"/>
          <ac:spMkLst>
            <pc:docMk/>
            <pc:sldMk cId="2601437518" sldId="491"/>
            <ac:spMk id="2" creationId="{2B586D26-1B28-4B53-9B11-819B8F176E7F}"/>
          </ac:spMkLst>
        </pc:spChg>
      </pc:sldChg>
      <pc:sldChg chg="modSp add del mod">
        <pc:chgData name="Cristian Chilipirea" userId="34ab170da5908fc4" providerId="LiveId" clId="{92C6773D-B486-42A5-9705-1679DB891A5B}" dt="2022-03-13T18:06:07.066" v="121" actId="207"/>
        <pc:sldMkLst>
          <pc:docMk/>
          <pc:sldMk cId="382605814" sldId="492"/>
        </pc:sldMkLst>
        <pc:spChg chg="mod">
          <ac:chgData name="Cristian Chilipirea" userId="34ab170da5908fc4" providerId="LiveId" clId="{92C6773D-B486-42A5-9705-1679DB891A5B}" dt="2022-03-13T17:58:05.434" v="19" actId="207"/>
          <ac:spMkLst>
            <pc:docMk/>
            <pc:sldMk cId="382605814" sldId="492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14:57.643" v="198" actId="12"/>
        <pc:sldMkLst>
          <pc:docMk/>
          <pc:sldMk cId="3253657080" sldId="493"/>
        </pc:sldMkLst>
        <pc:spChg chg="mod">
          <ac:chgData name="Cristian Chilipirea" userId="34ab170da5908fc4" providerId="LiveId" clId="{92C6773D-B486-42A5-9705-1679DB891A5B}" dt="2022-03-13T18:03:21.465" v="92" actId="20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14:57.643" v="198" actId="12"/>
          <ac:spMkLst>
            <pc:docMk/>
            <pc:sldMk cId="3253657080" sldId="493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5" creationId="{75C95155-C24B-45C4-BEBE-C2AD4EC7507B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6" creationId="{8BE13D61-3D51-4004-87F4-2AAB7D290053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7" creationId="{C789C36F-33BA-4FD4-8A0D-1F3BF86DB095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8" creationId="{CD72E668-7E01-4E13-AC6A-C256C11FD3A1}"/>
          </ac:spMkLst>
        </pc:spChg>
      </pc:sldChg>
      <pc:sldChg chg="modSp add del mod">
        <pc:chgData name="Cristian Chilipirea" userId="34ab170da5908fc4" providerId="LiveId" clId="{92C6773D-B486-42A5-9705-1679DB891A5B}" dt="2022-03-13T18:06:31.130" v="128" actId="207"/>
        <pc:sldMkLst>
          <pc:docMk/>
          <pc:sldMk cId="97619640" sldId="494"/>
        </pc:sldMkLst>
        <pc:spChg chg="mod">
          <ac:chgData name="Cristian Chilipirea" userId="34ab170da5908fc4" providerId="LiveId" clId="{92C6773D-B486-42A5-9705-1679DB891A5B}" dt="2022-03-13T17:58:22.666" v="24" actId="207"/>
          <ac:spMkLst>
            <pc:docMk/>
            <pc:sldMk cId="97619640" sldId="49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7" creationId="{9070552B-96A5-4B48-BC1E-43169133354A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8" creationId="{D969EF85-5F6E-4656-9531-788EE838A894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9" creationId="{7A72FF53-9602-4348-BE61-00AE9FC64571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10" creationId="{DB38049C-34F8-4278-A784-BC3A9A00A03F}"/>
          </ac:spMkLst>
        </pc:spChg>
      </pc:sldChg>
      <pc:sldChg chg="modSp add del mod">
        <pc:chgData name="Cristian Chilipirea" userId="34ab170da5908fc4" providerId="LiveId" clId="{92C6773D-B486-42A5-9705-1679DB891A5B}" dt="2022-03-13T17:58:26.321" v="25" actId="207"/>
        <pc:sldMkLst>
          <pc:docMk/>
          <pc:sldMk cId="734479094" sldId="495"/>
        </pc:sldMkLst>
        <pc:spChg chg="mod">
          <ac:chgData name="Cristian Chilipirea" userId="34ab170da5908fc4" providerId="LiveId" clId="{92C6773D-B486-42A5-9705-1679DB891A5B}" dt="2022-03-13T17:58:26.321" v="25" actId="207"/>
          <ac:spMkLst>
            <pc:docMk/>
            <pc:sldMk cId="734479094" sldId="495"/>
            <ac:spMk id="2" creationId="{8B6E4265-98F3-47E7-B49C-F55FB27B688C}"/>
          </ac:spMkLst>
        </pc:spChg>
      </pc:sldChg>
      <pc:sldChg chg="modSp add del mod">
        <pc:chgData name="Cristian Chilipirea" userId="34ab170da5908fc4" providerId="LiveId" clId="{92C6773D-B486-42A5-9705-1679DB891A5B}" dt="2022-03-13T17:58:30.018" v="26" actId="207"/>
        <pc:sldMkLst>
          <pc:docMk/>
          <pc:sldMk cId="1235640983" sldId="496"/>
        </pc:sldMkLst>
        <pc:spChg chg="mod">
          <ac:chgData name="Cristian Chilipirea" userId="34ab170da5908fc4" providerId="LiveId" clId="{92C6773D-B486-42A5-9705-1679DB891A5B}" dt="2022-03-13T17:58:30.018" v="26" actId="207"/>
          <ac:spMkLst>
            <pc:docMk/>
            <pc:sldMk cId="1235640983" sldId="496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1:57.872" v="67" actId="1076"/>
        <pc:sldMkLst>
          <pc:docMk/>
          <pc:sldMk cId="21014302" sldId="497"/>
        </pc:sldMkLst>
        <pc:spChg chg="mod">
          <ac:chgData name="Cristian Chilipirea" userId="34ab170da5908fc4" providerId="LiveId" clId="{92C6773D-B486-42A5-9705-1679DB891A5B}" dt="2022-03-13T18:01:53.624" v="66" actId="20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1:57.872" v="67" actId="1076"/>
          <ac:spMkLst>
            <pc:docMk/>
            <pc:sldMk cId="21014302" sldId="497"/>
            <ac:spMk id="5" creationId="{410A40AD-0DF2-4F77-A1F9-FD62135CB206}"/>
          </ac:spMkLst>
        </pc:spChg>
      </pc:sldChg>
      <pc:sldChg chg="modSp add del mod">
        <pc:chgData name="Cristian Chilipirea" userId="34ab170da5908fc4" providerId="LiveId" clId="{92C6773D-B486-42A5-9705-1679DB891A5B}" dt="2022-03-13T18:06:12.918" v="124" actId="207"/>
        <pc:sldMkLst>
          <pc:docMk/>
          <pc:sldMk cId="2859057406" sldId="498"/>
        </pc:sldMkLst>
        <pc:spChg chg="mod">
          <ac:chgData name="Cristian Chilipirea" userId="34ab170da5908fc4" providerId="LiveId" clId="{92C6773D-B486-42A5-9705-1679DB891A5B}" dt="2022-03-13T17:58:09.991" v="20" actId="20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9.667" v="123" actId="1076"/>
          <ac:spMkLst>
            <pc:docMk/>
            <pc:sldMk cId="2859057406" sldId="498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4" creationId="{BE837C48-AD3B-4138-99ED-68AC9937A63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5" creationId="{1909C9B5-E38E-470B-9250-65F3902E5A1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6" creationId="{A8D50055-C583-4022-BDE7-2D5CD948B4EF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7" creationId="{D3AB408F-B80D-4D5D-A8F8-259414D47E2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2" creationId="{F78F4629-2AB5-48A4-8699-C2A8C76C3285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3" creationId="{05CE638D-E1CB-4B65-8D25-EA5530406834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4" creationId="{4E5AFE68-9531-4A9D-AF88-EA61FD67F98B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5" creationId="{8736D98B-F7A6-4E46-8CCB-61A203B1162A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6" creationId="{3D6EB045-7672-481E-A85D-3B5EA14EAF48}"/>
          </ac:spMkLst>
        </pc:spChg>
      </pc:sldChg>
      <pc:sldChg chg="modSp add del mod">
        <pc:chgData name="Cristian Chilipirea" userId="34ab170da5908fc4" providerId="LiveId" clId="{92C6773D-B486-42A5-9705-1679DB891A5B}" dt="2022-03-13T18:06:39.127" v="129" actId="207"/>
        <pc:sldMkLst>
          <pc:docMk/>
          <pc:sldMk cId="2864373884" sldId="499"/>
        </pc:sldMkLst>
        <pc:spChg chg="mod">
          <ac:chgData name="Cristian Chilipirea" userId="34ab170da5908fc4" providerId="LiveId" clId="{92C6773D-B486-42A5-9705-1679DB891A5B}" dt="2022-03-13T17:58:33.568" v="27" actId="207"/>
          <ac:spMkLst>
            <pc:docMk/>
            <pc:sldMk cId="2864373884" sldId="49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6" creationId="{36C538A9-B26F-4F81-85CB-4F1A7364D9E6}"/>
          </ac:spMkLst>
        </pc:spChg>
      </pc:sldChg>
      <pc:sldChg chg="modSp add del mod">
        <pc:chgData name="Cristian Chilipirea" userId="34ab170da5908fc4" providerId="LiveId" clId="{92C6773D-B486-42A5-9705-1679DB891A5B}" dt="2022-03-13T18:06:51.651" v="131" actId="207"/>
        <pc:sldMkLst>
          <pc:docMk/>
          <pc:sldMk cId="2869709108" sldId="500"/>
        </pc:sldMkLst>
        <pc:spChg chg="mod">
          <ac:chgData name="Cristian Chilipirea" userId="34ab170da5908fc4" providerId="LiveId" clId="{92C6773D-B486-42A5-9705-1679DB891A5B}" dt="2022-03-13T17:58:39.550" v="29" actId="207"/>
          <ac:spMkLst>
            <pc:docMk/>
            <pc:sldMk cId="2869709108" sldId="50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4" creationId="{EBF467E8-F03D-4D29-9C5C-B8555F7C3F6F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5" creationId="{DB2A436D-FBF0-4A51-94C8-554885CB0CF5}"/>
          </ac:spMkLst>
        </pc:spChg>
      </pc:sldChg>
      <pc:sldChg chg="modSp add del mod">
        <pc:chgData name="Cristian Chilipirea" userId="34ab170da5908fc4" providerId="LiveId" clId="{92C6773D-B486-42A5-9705-1679DB891A5B}" dt="2022-03-13T18:06:46.203" v="130" actId="207"/>
        <pc:sldMkLst>
          <pc:docMk/>
          <pc:sldMk cId="342772572" sldId="501"/>
        </pc:sldMkLst>
        <pc:spChg chg="mod">
          <ac:chgData name="Cristian Chilipirea" userId="34ab170da5908fc4" providerId="LiveId" clId="{92C6773D-B486-42A5-9705-1679DB891A5B}" dt="2022-03-13T17:58:36.406" v="28" actId="207"/>
          <ac:spMkLst>
            <pc:docMk/>
            <pc:sldMk cId="342772572" sldId="50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58" creationId="{8F672C88-581E-4C29-990B-9961C6D59C8F}"/>
          </ac:spMkLst>
        </pc:spChg>
      </pc:sldChg>
      <pc:sldChg chg="modSp add del mod">
        <pc:chgData name="Cristian Chilipirea" userId="34ab170da5908fc4" providerId="LiveId" clId="{92C6773D-B486-42A5-9705-1679DB891A5B}" dt="2022-03-13T18:07:05.458" v="132" actId="207"/>
        <pc:sldMkLst>
          <pc:docMk/>
          <pc:sldMk cId="77189796" sldId="502"/>
        </pc:sldMkLst>
        <pc:spChg chg="mod">
          <ac:chgData name="Cristian Chilipirea" userId="34ab170da5908fc4" providerId="LiveId" clId="{92C6773D-B486-42A5-9705-1679DB891A5B}" dt="2022-03-13T17:58:44.554" v="30" actId="207"/>
          <ac:spMkLst>
            <pc:docMk/>
            <pc:sldMk cId="77189796" sldId="50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4" creationId="{E7E0D87D-A739-4B87-A3C6-8CD1B21DA6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5" creationId="{29C2C708-5181-4966-81B2-1CA208073CA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8" creationId="{F8907649-303C-4E0C-A1E2-F5F1640B07DE}"/>
          </ac:spMkLst>
        </pc:spChg>
      </pc:sldChg>
      <pc:sldChg chg="modSp add del mod">
        <pc:chgData name="Cristian Chilipirea" userId="34ab170da5908fc4" providerId="LiveId" clId="{92C6773D-B486-42A5-9705-1679DB891A5B}" dt="2022-03-13T18:07:11.331" v="133" actId="207"/>
        <pc:sldMkLst>
          <pc:docMk/>
          <pc:sldMk cId="869174948" sldId="503"/>
        </pc:sldMkLst>
        <pc:spChg chg="mod">
          <ac:chgData name="Cristian Chilipirea" userId="34ab170da5908fc4" providerId="LiveId" clId="{92C6773D-B486-42A5-9705-1679DB891A5B}" dt="2022-03-13T17:58:47.162" v="31" actId="207"/>
          <ac:spMkLst>
            <pc:docMk/>
            <pc:sldMk cId="869174948" sldId="50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58" creationId="{6BCAFA81-FD77-416F-B779-44520AE5B30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0" creationId="{9E70BCBC-7C83-40DC-AEA9-C0B8036B1E1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1" creationId="{39110775-4E35-49B2-B62E-7CDFC73DB085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3" creationId="{A43CE9CB-405E-4161-BE94-6669C2AA227F}"/>
          </ac:spMkLst>
        </pc:spChg>
      </pc:sldChg>
      <pc:sldChg chg="modSp add del mod">
        <pc:chgData name="Cristian Chilipirea" userId="34ab170da5908fc4" providerId="LiveId" clId="{92C6773D-B486-42A5-9705-1679DB891A5B}" dt="2022-03-13T18:07:18.050" v="134" actId="207"/>
        <pc:sldMkLst>
          <pc:docMk/>
          <pc:sldMk cId="249170745" sldId="504"/>
        </pc:sldMkLst>
        <pc:spChg chg="mod">
          <ac:chgData name="Cristian Chilipirea" userId="34ab170da5908fc4" providerId="LiveId" clId="{92C6773D-B486-42A5-9705-1679DB891A5B}" dt="2022-03-13T17:58:50.130" v="32" actId="207"/>
          <ac:spMkLst>
            <pc:docMk/>
            <pc:sldMk cId="249170745" sldId="50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4" creationId="{6B2AD253-3892-4430-ADB6-BAB888FE94C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5" creationId="{03A75909-C866-40F5-ABA6-93B565D4A638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7" creationId="{E4730F8D-AE43-474B-9C29-90CB060B42C7}"/>
          </ac:spMkLst>
        </pc:spChg>
      </pc:sldChg>
      <pc:sldChg chg="modSp add del mod">
        <pc:chgData name="Cristian Chilipirea" userId="34ab170da5908fc4" providerId="LiveId" clId="{92C6773D-B486-42A5-9705-1679DB891A5B}" dt="2022-03-13T18:07:22.513" v="135" actId="207"/>
        <pc:sldMkLst>
          <pc:docMk/>
          <pc:sldMk cId="341819582" sldId="505"/>
        </pc:sldMkLst>
        <pc:spChg chg="mod">
          <ac:chgData name="Cristian Chilipirea" userId="34ab170da5908fc4" providerId="LiveId" clId="{92C6773D-B486-42A5-9705-1679DB891A5B}" dt="2022-03-13T17:59:10.572" v="33" actId="207"/>
          <ac:spMkLst>
            <pc:docMk/>
            <pc:sldMk cId="341819582" sldId="50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4" creationId="{D5125DB3-7E4E-4AF1-8C8F-32B92B68A072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5" creationId="{D5E455D2-8C39-47AF-8000-8D34754FD4B5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7" creationId="{535E3AE7-6776-4BCD-A777-27BC24B8638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8" creationId="{975C6869-9E7A-43F5-AC69-CD9FD4D0191B}"/>
          </ac:spMkLst>
        </pc:spChg>
      </pc:sldChg>
      <pc:sldChg chg="modSp add del mod">
        <pc:chgData name="Cristian Chilipirea" userId="34ab170da5908fc4" providerId="LiveId" clId="{92C6773D-B486-42A5-9705-1679DB891A5B}" dt="2022-03-13T18:07:27.551" v="136" actId="207"/>
        <pc:sldMkLst>
          <pc:docMk/>
          <pc:sldMk cId="2783006816" sldId="506"/>
        </pc:sldMkLst>
        <pc:spChg chg="mod">
          <ac:chgData name="Cristian Chilipirea" userId="34ab170da5908fc4" providerId="LiveId" clId="{92C6773D-B486-42A5-9705-1679DB891A5B}" dt="2022-03-13T17:59:15.411" v="34" actId="207"/>
          <ac:spMkLst>
            <pc:docMk/>
            <pc:sldMk cId="2783006816" sldId="50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6" creationId="{339A467D-9EEA-481C-B941-39A128C1D84F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7" creationId="{2A20F271-79E9-4A5D-8A53-549293B3F11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9" creationId="{1C5E223B-C343-42A5-8172-F2DE03A141A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0" creationId="{4BA35F62-8D2F-4D33-8A5F-96AECC989FA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2" creationId="{03B687A4-A1CA-4843-8936-84033CC7581D}"/>
          </ac:spMkLst>
        </pc:spChg>
      </pc:sldChg>
      <pc:sldChg chg="modSp add del mod">
        <pc:chgData name="Cristian Chilipirea" userId="34ab170da5908fc4" providerId="LiveId" clId="{92C6773D-B486-42A5-9705-1679DB891A5B}" dt="2022-03-13T18:07:44.458" v="138" actId="207"/>
        <pc:sldMkLst>
          <pc:docMk/>
          <pc:sldMk cId="3224061560" sldId="507"/>
        </pc:sldMkLst>
        <pc:spChg chg="mod">
          <ac:chgData name="Cristian Chilipirea" userId="34ab170da5908fc4" providerId="LiveId" clId="{92C6773D-B486-42A5-9705-1679DB891A5B}" dt="2022-03-13T17:59:23.698" v="36" actId="207"/>
          <ac:spMkLst>
            <pc:docMk/>
            <pc:sldMk cId="3224061560" sldId="50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4" creationId="{419D6CFE-0C67-437B-94A7-12F2B68207B5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5" creationId="{C4E97153-512E-43A6-AFB6-9DE8B79EB9B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7" creationId="{0D952F16-A524-4B3B-8F90-64D158405B4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8" creationId="{8BF58498-F3AB-40AC-9E51-62BAD8E0B55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0" creationId="{4CC9CFEA-F9D4-49EE-86A7-1CB6F7DC307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1" creationId="{197C6E81-358E-48C1-B755-74C68E5B853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3" creationId="{BFC4136D-C837-45EB-86B5-F0694AB63660}"/>
          </ac:spMkLst>
        </pc:spChg>
      </pc:sldChg>
      <pc:sldChg chg="modSp add del mod">
        <pc:chgData name="Cristian Chilipirea" userId="34ab170da5908fc4" providerId="LiveId" clId="{92C6773D-B486-42A5-9705-1679DB891A5B}" dt="2022-03-13T18:07:33.077" v="137" actId="207"/>
        <pc:sldMkLst>
          <pc:docMk/>
          <pc:sldMk cId="953601510" sldId="508"/>
        </pc:sldMkLst>
        <pc:spChg chg="mod">
          <ac:chgData name="Cristian Chilipirea" userId="34ab170da5908fc4" providerId="LiveId" clId="{92C6773D-B486-42A5-9705-1679DB891A5B}" dt="2022-03-13T17:59:20.611" v="35" actId="207"/>
          <ac:spMkLst>
            <pc:docMk/>
            <pc:sldMk cId="953601510" sldId="50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4" creationId="{359A6351-B402-4A15-B07F-BA32B6F3043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5" creationId="{ACECF406-5231-45E0-903B-44897D3CF08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7" creationId="{35BCB2BB-4B0F-4508-AB78-D8C123E62F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8" creationId="{7BE5D11A-EC45-4CBD-A5C7-DE7D1843D90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0" creationId="{E7B7CFE4-3643-4B66-8917-99F11003C2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1" creationId="{DBA0F531-D913-41E3-87C2-84D2E6C5B490}"/>
          </ac:spMkLst>
        </pc:spChg>
      </pc:sldChg>
      <pc:sldChg chg="modSp add del mod">
        <pc:chgData name="Cristian Chilipirea" userId="34ab170da5908fc4" providerId="LiveId" clId="{92C6773D-B486-42A5-9705-1679DB891A5B}" dt="2022-03-13T18:07:50.330" v="139" actId="207"/>
        <pc:sldMkLst>
          <pc:docMk/>
          <pc:sldMk cId="2746114921" sldId="509"/>
        </pc:sldMkLst>
        <pc:spChg chg="mod">
          <ac:chgData name="Cristian Chilipirea" userId="34ab170da5908fc4" providerId="LiveId" clId="{92C6773D-B486-42A5-9705-1679DB891A5B}" dt="2022-03-13T17:59:26.368" v="37" actId="207"/>
          <ac:spMkLst>
            <pc:docMk/>
            <pc:sldMk cId="2746114921" sldId="50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4" creationId="{FC5A1ECE-94C3-42E0-B1B9-6157D69AD02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5" creationId="{80C75812-7628-4804-B353-12F391FFFE9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7" creationId="{9BBC6FFE-3984-4A27-89E7-78E44AE6E3D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8" creationId="{91A777B1-488C-4EEF-BC1D-527D01E9AEB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0" creationId="{84FB9AC7-0706-48B8-A2E6-3C3EFCBDB1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1" creationId="{14526004-35F6-4F7D-A955-C819EED05210}"/>
          </ac:spMkLst>
        </pc:spChg>
      </pc:sldChg>
      <pc:sldChg chg="modSp add del mod">
        <pc:chgData name="Cristian Chilipirea" userId="34ab170da5908fc4" providerId="LiveId" clId="{92C6773D-B486-42A5-9705-1679DB891A5B}" dt="2022-03-13T18:07:56.878" v="140" actId="207"/>
        <pc:sldMkLst>
          <pc:docMk/>
          <pc:sldMk cId="420368592" sldId="510"/>
        </pc:sldMkLst>
        <pc:spChg chg="mod">
          <ac:chgData name="Cristian Chilipirea" userId="34ab170da5908fc4" providerId="LiveId" clId="{92C6773D-B486-42A5-9705-1679DB891A5B}" dt="2022-03-13T17:59:29.922" v="38" actId="207"/>
          <ac:spMkLst>
            <pc:docMk/>
            <pc:sldMk cId="420368592" sldId="51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4" creationId="{4CDC7060-0B67-4D58-89B9-4578D507676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5" creationId="{F4F88DFF-2853-42BA-8572-2E7B6396453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7" creationId="{DB8BFF64-9C31-42E5-9746-DAF78A742C6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8" creationId="{BCE43772-6F57-46A2-90CC-6C695C74A3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60" creationId="{D10E392D-EBFD-4F95-A124-5E0D076D8CBE}"/>
          </ac:spMkLst>
        </pc:spChg>
      </pc:sldChg>
      <pc:sldChg chg="modSp add del mod">
        <pc:chgData name="Cristian Chilipirea" userId="34ab170da5908fc4" providerId="LiveId" clId="{92C6773D-B486-42A5-9705-1679DB891A5B}" dt="2022-03-13T18:08:02.105" v="141" actId="207"/>
        <pc:sldMkLst>
          <pc:docMk/>
          <pc:sldMk cId="1089113874" sldId="511"/>
        </pc:sldMkLst>
        <pc:spChg chg="mod">
          <ac:chgData name="Cristian Chilipirea" userId="34ab170da5908fc4" providerId="LiveId" clId="{92C6773D-B486-42A5-9705-1679DB891A5B}" dt="2022-03-13T17:59:32.896" v="39" actId="207"/>
          <ac:spMkLst>
            <pc:docMk/>
            <pc:sldMk cId="1089113874" sldId="51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4" creationId="{03D505BD-B4E1-43A5-8983-08389E499F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5" creationId="{3118FB69-04C7-4F79-985D-7DF6FE35248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7" creationId="{B833C675-28C6-4341-9DAB-B8C42EFA901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8" creationId="{7351BF0A-92A0-4227-9D12-B8339ACEEB48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0" creationId="{FA0C6941-273C-4506-82D8-31F93613141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1" creationId="{94B4D27F-E40A-40AC-A045-692013CD7C80}"/>
          </ac:spMkLst>
        </pc:spChg>
      </pc:sldChg>
      <pc:sldChg chg="modSp add del mod">
        <pc:chgData name="Cristian Chilipirea" userId="34ab170da5908fc4" providerId="LiveId" clId="{92C6773D-B486-42A5-9705-1679DB891A5B}" dt="2022-03-13T18:08:08.628" v="142" actId="207"/>
        <pc:sldMkLst>
          <pc:docMk/>
          <pc:sldMk cId="4117342112" sldId="512"/>
        </pc:sldMkLst>
        <pc:spChg chg="mod">
          <ac:chgData name="Cristian Chilipirea" userId="34ab170da5908fc4" providerId="LiveId" clId="{92C6773D-B486-42A5-9705-1679DB891A5B}" dt="2022-03-13T18:00:16.288" v="40" actId="207"/>
          <ac:spMkLst>
            <pc:docMk/>
            <pc:sldMk cId="4117342112" sldId="51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4" creationId="{024335F0-73A3-4835-9CA1-5058E96FD19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5" creationId="{136A385C-032F-4892-A026-E1C63C6002C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7" creationId="{E1261801-5905-4089-9014-D96AB9DDD34F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8" creationId="{12A08755-1B9A-474D-905F-397DB30DC72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0" creationId="{E9B4A296-E6B6-4C27-9944-527E6ACB42E5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1" creationId="{787B7DA2-F9F7-4C49-96EF-211E582EF8E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3" creationId="{EBAEA8EE-C111-46B3-A8F7-70055E458F21}"/>
          </ac:spMkLst>
        </pc:spChg>
      </pc:sldChg>
      <pc:sldChg chg="modSp add del mod">
        <pc:chgData name="Cristian Chilipirea" userId="34ab170da5908fc4" providerId="LiveId" clId="{92C6773D-B486-42A5-9705-1679DB891A5B}" dt="2022-03-13T18:08:13.557" v="143" actId="207"/>
        <pc:sldMkLst>
          <pc:docMk/>
          <pc:sldMk cId="2223733273" sldId="513"/>
        </pc:sldMkLst>
        <pc:spChg chg="mod">
          <ac:chgData name="Cristian Chilipirea" userId="34ab170da5908fc4" providerId="LiveId" clId="{92C6773D-B486-42A5-9705-1679DB891A5B}" dt="2022-03-13T18:00:19.105" v="41" actId="207"/>
          <ac:spMkLst>
            <pc:docMk/>
            <pc:sldMk cId="2223733273" sldId="51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4" creationId="{D01C29E3-0734-4383-9201-4A455F7CABE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5" creationId="{B20BB035-0339-45ED-A5C3-8F62455C7E6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7" creationId="{7C1A851E-A68A-4BCF-AF35-59BD7D71D29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8" creationId="{7DDD4013-99E0-4775-9F47-F7EE50AF840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0" creationId="{83483F8D-58A3-4818-8E91-640B3443DE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1" creationId="{6B43D592-EE07-44A3-8E99-4F30022D5737}"/>
          </ac:spMkLst>
        </pc:spChg>
      </pc:sldChg>
      <pc:sldChg chg="modSp add del mod">
        <pc:chgData name="Cristian Chilipirea" userId="34ab170da5908fc4" providerId="LiveId" clId="{92C6773D-B486-42A5-9705-1679DB891A5B}" dt="2022-03-13T18:08:20.212" v="144" actId="207"/>
        <pc:sldMkLst>
          <pc:docMk/>
          <pc:sldMk cId="3414503999" sldId="514"/>
        </pc:sldMkLst>
        <pc:spChg chg="mod">
          <ac:chgData name="Cristian Chilipirea" userId="34ab170da5908fc4" providerId="LiveId" clId="{92C6773D-B486-42A5-9705-1679DB891A5B}" dt="2022-03-13T18:00:29.238" v="42" actId="207"/>
          <ac:spMkLst>
            <pc:docMk/>
            <pc:sldMk cId="3414503999" sldId="51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4" creationId="{D7AE6D29-18CB-4C6E-A080-360E9303D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5" creationId="{D5367440-6384-4087-A362-F52A1CEC17B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7" creationId="{6CBC584C-1921-44D6-9DB7-95A509E65E1F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8" creationId="{F64EADCF-1EF5-420D-BF34-7446B4E03DB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60" creationId="{4B42A4C2-DF33-4B54-913D-50365EDCC22F}"/>
          </ac:spMkLst>
        </pc:spChg>
      </pc:sldChg>
      <pc:sldChg chg="modSp add del mod">
        <pc:chgData name="Cristian Chilipirea" userId="34ab170da5908fc4" providerId="LiveId" clId="{92C6773D-B486-42A5-9705-1679DB891A5B}" dt="2022-03-13T18:08:32.038" v="145" actId="207"/>
        <pc:sldMkLst>
          <pc:docMk/>
          <pc:sldMk cId="655302511" sldId="515"/>
        </pc:sldMkLst>
        <pc:spChg chg="mod">
          <ac:chgData name="Cristian Chilipirea" userId="34ab170da5908fc4" providerId="LiveId" clId="{92C6773D-B486-42A5-9705-1679DB891A5B}" dt="2022-03-13T18:00:31.758" v="43" actId="207"/>
          <ac:spMkLst>
            <pc:docMk/>
            <pc:sldMk cId="655302511" sldId="51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4" creationId="{9E95DBC9-6DD4-4AE4-88FD-3FA57EF68668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5" creationId="{E0618A48-93CB-433F-B674-E84DF8858E4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7" creationId="{4761DC77-D470-4F2A-BD1E-7292271849E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8" creationId="{D20C83F0-8F5F-4211-9091-D300581EF07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0" creationId="{6B50D883-054B-4C32-AFDB-E6F7B68AE42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1" creationId="{860899D7-9A52-4D40-AD41-DBC07006B252}"/>
          </ac:spMkLst>
        </pc:spChg>
      </pc:sldChg>
      <pc:sldChg chg="modSp add del mod">
        <pc:chgData name="Cristian Chilipirea" userId="34ab170da5908fc4" providerId="LiveId" clId="{92C6773D-B486-42A5-9705-1679DB891A5B}" dt="2022-03-13T18:08:37.063" v="146" actId="207"/>
        <pc:sldMkLst>
          <pc:docMk/>
          <pc:sldMk cId="2335585568" sldId="516"/>
        </pc:sldMkLst>
        <pc:spChg chg="mod">
          <ac:chgData name="Cristian Chilipirea" userId="34ab170da5908fc4" providerId="LiveId" clId="{92C6773D-B486-42A5-9705-1679DB891A5B}" dt="2022-03-13T18:00:34.262" v="44" actId="207"/>
          <ac:spMkLst>
            <pc:docMk/>
            <pc:sldMk cId="2335585568" sldId="51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4" creationId="{603B044B-0A07-432E-9E61-097FBBA2BB0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5" creationId="{90B49522-C9EF-4CB5-BF33-B3F67CF0EFD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7" creationId="{5F05340B-168E-4400-A541-388CFE2F3A7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8" creationId="{31EC48FC-DC82-4645-873D-D782FD840F1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0" creationId="{C40CFB58-9EE8-4D6D-BA5A-E629C2B0CA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1" creationId="{5E0E1651-B4A1-44D6-B6DB-F09A52555E3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3" creationId="{AD002FC8-844A-4CC6-B949-860130086854}"/>
          </ac:spMkLst>
        </pc:spChg>
      </pc:sldChg>
      <pc:sldChg chg="modSp add del mod">
        <pc:chgData name="Cristian Chilipirea" userId="34ab170da5908fc4" providerId="LiveId" clId="{92C6773D-B486-42A5-9705-1679DB891A5B}" dt="2022-03-13T18:08:47.347" v="147" actId="207"/>
        <pc:sldMkLst>
          <pc:docMk/>
          <pc:sldMk cId="586652547" sldId="517"/>
        </pc:sldMkLst>
        <pc:spChg chg="mod">
          <ac:chgData name="Cristian Chilipirea" userId="34ab170da5908fc4" providerId="LiveId" clId="{92C6773D-B486-42A5-9705-1679DB891A5B}" dt="2022-03-13T18:00:36.587" v="45" actId="207"/>
          <ac:spMkLst>
            <pc:docMk/>
            <pc:sldMk cId="586652547" sldId="51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4" creationId="{8123C76A-9835-4115-AEAC-D7495C6D7B58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5" creationId="{183878A4-F54D-4159-BF05-9D8F2CAFC12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7" creationId="{D348D0A0-EB61-4853-906D-C372F93C117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8" creationId="{CA21E9F3-CF14-448F-8E87-F65F640AA9D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0" creationId="{9370A5D3-A524-4BE6-B20A-B1EAE81C796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1" creationId="{6091AC33-E60D-4A64-B34D-7F81F0CCC17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3" creationId="{241C4243-3495-46D0-A092-DEA75716A4C3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4" creationId="{2434D577-6B07-460B-B7D2-1E843B199A4C}"/>
          </ac:spMkLst>
        </pc:spChg>
      </pc:sldChg>
      <pc:sldChg chg="modSp add del mod">
        <pc:chgData name="Cristian Chilipirea" userId="34ab170da5908fc4" providerId="LiveId" clId="{92C6773D-B486-42A5-9705-1679DB891A5B}" dt="2022-03-13T18:09:00.528" v="148" actId="207"/>
        <pc:sldMkLst>
          <pc:docMk/>
          <pc:sldMk cId="3140737669" sldId="518"/>
        </pc:sldMkLst>
        <pc:spChg chg="mod">
          <ac:chgData name="Cristian Chilipirea" userId="34ab170da5908fc4" providerId="LiveId" clId="{92C6773D-B486-42A5-9705-1679DB891A5B}" dt="2022-03-13T18:00:40.012" v="46" actId="207"/>
          <ac:spMkLst>
            <pc:docMk/>
            <pc:sldMk cId="3140737669" sldId="51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4" creationId="{EF92EEBC-EAB0-4BF6-8D61-4283B970B1F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5" creationId="{538E181E-D66B-41E9-BF05-DF72A9759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7" creationId="{B9DAFA33-32C6-4D60-A417-FD149794217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8" creationId="{2D1F4790-1A9C-420B-AE33-7CCA5C21C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0" creationId="{4B013514-6893-4CD9-A424-FFF92005E44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1" creationId="{C63BEA47-3831-4C0F-A125-80B596B32F6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3" creationId="{66BA526F-9C3B-45F5-9814-8EE0639474F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4" creationId="{CCFFF560-1E9A-4B0B-925B-9DA06C272CD5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6" creationId="{F3711FD6-8E70-4F45-AF5E-970C9A98499E}"/>
          </ac:spMkLst>
        </pc:spChg>
      </pc:sldChg>
      <pc:sldChg chg="modSp add del mod">
        <pc:chgData name="Cristian Chilipirea" userId="34ab170da5908fc4" providerId="LiveId" clId="{92C6773D-B486-42A5-9705-1679DB891A5B}" dt="2022-03-13T18:09:07.900" v="149" actId="207"/>
        <pc:sldMkLst>
          <pc:docMk/>
          <pc:sldMk cId="367115963" sldId="519"/>
        </pc:sldMkLst>
        <pc:spChg chg="mod">
          <ac:chgData name="Cristian Chilipirea" userId="34ab170da5908fc4" providerId="LiveId" clId="{92C6773D-B486-42A5-9705-1679DB891A5B}" dt="2022-03-13T18:00:42.975" v="47" actId="207"/>
          <ac:spMkLst>
            <pc:docMk/>
            <pc:sldMk cId="367115963" sldId="51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4" creationId="{8529C3E7-12B3-4978-B3FC-11190D261B7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5" creationId="{606E2FF2-4DEC-4837-A106-60D3943641F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7" creationId="{92DC9B8E-1A2F-47F8-A5C0-F5E697F21D6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8" creationId="{85A018C5-ED93-4AB0-B633-63BCC98B2C1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0" creationId="{E6933D4C-A0D6-4F9D-BE9D-C5F39A1ACAE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1" creationId="{0F2D05EB-308D-4560-92AF-3C83EA54B07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3" creationId="{AD7B255E-7037-4586-961A-C616F97C8EE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4" creationId="{7A0CA632-2213-4713-BB60-DD8453A9DE7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6" creationId="{AE39379D-AFDD-4ED3-9D90-1054B0626795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7" creationId="{A01C0B38-B517-4445-A2B6-0CE17C0C9C6F}"/>
          </ac:spMkLst>
        </pc:spChg>
      </pc:sldChg>
      <pc:sldChg chg="modSp add del mod">
        <pc:chgData name="Cristian Chilipirea" userId="34ab170da5908fc4" providerId="LiveId" clId="{92C6773D-B486-42A5-9705-1679DB891A5B}" dt="2022-03-13T18:09:16.518" v="150" actId="207"/>
        <pc:sldMkLst>
          <pc:docMk/>
          <pc:sldMk cId="2400825451" sldId="520"/>
        </pc:sldMkLst>
        <pc:spChg chg="mod">
          <ac:chgData name="Cristian Chilipirea" userId="34ab170da5908fc4" providerId="LiveId" clId="{92C6773D-B486-42A5-9705-1679DB891A5B}" dt="2022-03-13T18:00:46.026" v="48" actId="207"/>
          <ac:spMkLst>
            <pc:docMk/>
            <pc:sldMk cId="2400825451" sldId="52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4" creationId="{AB94EDF1-F0F9-489C-9CC0-D49FA44C372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5" creationId="{A2BC207D-9F64-4D13-84CE-1858ECE7CB9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7" creationId="{60810275-42A5-4D28-851C-593F0F4B6693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8" creationId="{FEDCE128-A5CF-45A0-BC16-655CBC1118B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0" creationId="{AD41E12C-B121-4B56-A3A6-F35B05FBCD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1" creationId="{3B263EDA-2CFE-4E5D-A3C1-DC8FC9835FF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3" creationId="{EB310EB3-91C7-4851-A97C-67AEA9E33662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4" creationId="{22CB1A6B-A181-41CF-B4C3-9659DD431A7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6" creationId="{218C0985-F1D4-49AC-810B-C333BF32155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7" creationId="{ED631D3F-2A5E-4A8B-8E4F-A62C0F9573C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9" creationId="{E3D8E15A-311C-46BA-AB5B-927D9BFA2AEC}"/>
          </ac:spMkLst>
        </pc:spChg>
      </pc:sldChg>
      <pc:sldChg chg="modSp add del mod">
        <pc:chgData name="Cristian Chilipirea" userId="34ab170da5908fc4" providerId="LiveId" clId="{92C6773D-B486-42A5-9705-1679DB891A5B}" dt="2022-03-13T18:09:29.567" v="152" actId="207"/>
        <pc:sldMkLst>
          <pc:docMk/>
          <pc:sldMk cId="624511234" sldId="521"/>
        </pc:sldMkLst>
        <pc:spChg chg="mod">
          <ac:chgData name="Cristian Chilipirea" userId="34ab170da5908fc4" providerId="LiveId" clId="{92C6773D-B486-42A5-9705-1679DB891A5B}" dt="2022-03-13T18:00:51.129" v="49" actId="207"/>
          <ac:spMkLst>
            <pc:docMk/>
            <pc:sldMk cId="624511234" sldId="52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4" creationId="{E70F7AB7-96FF-4487-9643-E70617046BF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5" creationId="{F528CA7B-9C2C-45A4-8E2E-7A8EB1F8482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7" creationId="{16B6D355-2AA4-42CD-97CE-0D595AF19D6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8" creationId="{F117FBA1-27FF-4A60-835C-73736754F665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0" creationId="{40464A10-AE6D-4B7D-B933-356868E349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1" creationId="{90A8E6C0-511A-4531-8DF5-266E0309E61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3" creationId="{5967A366-403C-40FA-B8CA-D248112E71A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4" creationId="{37C16679-053E-4EBB-A7FC-979D0EAC77F5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6" creationId="{E2752ADC-E01B-4FCB-B6F4-29E3DAC1D83F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7" creationId="{E825F0CC-BBFF-405E-8D15-E1C51336BAFB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9" creationId="{5EBD4D1C-6D31-422A-8595-EEF9AC5354F7}"/>
          </ac:spMkLst>
        </pc:spChg>
      </pc:sldChg>
      <pc:sldChg chg="modSp add del mod">
        <pc:chgData name="Cristian Chilipirea" userId="34ab170da5908fc4" providerId="LiveId" clId="{92C6773D-B486-42A5-9705-1679DB891A5B}" dt="2022-03-13T18:09:40.230" v="154" actId="207"/>
        <pc:sldMkLst>
          <pc:docMk/>
          <pc:sldMk cId="3273512996" sldId="522"/>
        </pc:sldMkLst>
        <pc:spChg chg="mod">
          <ac:chgData name="Cristian Chilipirea" userId="34ab170da5908fc4" providerId="LiveId" clId="{92C6773D-B486-42A5-9705-1679DB891A5B}" dt="2022-03-13T18:00:54.328" v="50" actId="207"/>
          <ac:spMkLst>
            <pc:docMk/>
            <pc:sldMk cId="3273512996" sldId="52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4" creationId="{97C08196-F2FF-401C-B39B-6948275DD6C5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5" creationId="{89F375F7-D8D6-4E68-90AF-81D7C63B85C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7" creationId="{0AAB0001-B70B-4248-B896-BD9E43631FB2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8" creationId="{F7BF1109-7859-4CF5-AF13-8F887648E403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0" creationId="{35E16DBD-2260-4AA1-ABD0-B74C97C1265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1" creationId="{C0F5AF12-CE0F-42A0-A044-F0E08419A60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3" creationId="{BA48862F-1FE7-407E-AC2D-42D7D3F87678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4" creationId="{E8551FFD-0B9A-4B52-B8F8-6139E75A88BB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6" creationId="{0983FEA5-D2AD-470A-A032-61541FBA5329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7" creationId="{A270C6FE-21AE-4BF3-B0D8-EBD88F810D55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9" creationId="{EE74F274-957F-49B9-BA30-CB5FBE91BEC5}"/>
          </ac:spMkLst>
        </pc:spChg>
      </pc:sldChg>
      <pc:sldChg chg="modSp add del mod">
        <pc:chgData name="Cristian Chilipirea" userId="34ab170da5908fc4" providerId="LiveId" clId="{92C6773D-B486-42A5-9705-1679DB891A5B}" dt="2022-03-13T18:09:55.816" v="156" actId="207"/>
        <pc:sldMkLst>
          <pc:docMk/>
          <pc:sldMk cId="1861116237" sldId="523"/>
        </pc:sldMkLst>
        <pc:spChg chg="mod">
          <ac:chgData name="Cristian Chilipirea" userId="34ab170da5908fc4" providerId="LiveId" clId="{92C6773D-B486-42A5-9705-1679DB891A5B}" dt="2022-03-13T18:00:56.953" v="51" actId="207"/>
          <ac:spMkLst>
            <pc:docMk/>
            <pc:sldMk cId="1861116237" sldId="52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4" creationId="{D91CD6E6-F479-4549-9E19-FCCD5FBCA20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5" creationId="{37AF6AC1-CB5C-4CA0-999A-604387555E3F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7" creationId="{B5EA1371-A1F9-4476-AB0E-113533D3E2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8" creationId="{C955B100-7077-4FD9-A9B1-C9090E6377F5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0" creationId="{2CC4AFBC-F9E5-48D2-BDC2-38E94CF61082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1" creationId="{5DDF6EC7-F085-4DC1-8366-84DAE8337BF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3" creationId="{2161E1DF-3EA5-4247-B9C2-5AFD2ACE98B8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4" creationId="{16197521-E4B2-4736-8507-087F58D3290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6" creationId="{4294734C-DCC8-4131-929C-B7D013C53AF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7" creationId="{9F4F9933-4174-4D1C-B98F-5E2E808DDDF2}"/>
          </ac:spMkLst>
        </pc:spChg>
      </pc:sldChg>
      <pc:sldChg chg="modSp add del mod">
        <pc:chgData name="Cristian Chilipirea" userId="34ab170da5908fc4" providerId="LiveId" clId="{92C6773D-B486-42A5-9705-1679DB891A5B}" dt="2022-03-13T18:10:07.491" v="158" actId="207"/>
        <pc:sldMkLst>
          <pc:docMk/>
          <pc:sldMk cId="2467026867" sldId="524"/>
        </pc:sldMkLst>
        <pc:spChg chg="mod">
          <ac:chgData name="Cristian Chilipirea" userId="34ab170da5908fc4" providerId="LiveId" clId="{92C6773D-B486-42A5-9705-1679DB891A5B}" dt="2022-03-13T18:00:59.678" v="52" actId="207"/>
          <ac:spMkLst>
            <pc:docMk/>
            <pc:sldMk cId="2467026867" sldId="52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4" creationId="{81E61084-21BD-42EB-A938-94B8705513A3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5" creationId="{9ADE67D6-94B2-4373-86D5-3E3FBCF86D6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7" creationId="{05FAC413-AB3A-469A-80C2-AD41F1AF307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8" creationId="{F2969EAC-1182-4BBA-AC0E-A00EA36D59F5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0" creationId="{AD48EF1C-E7A9-48A3-881E-32AFAD9D190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1" creationId="{F2717C21-DBCF-495E-998D-1A034A6D49B0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3" creationId="{971A4D6B-8BCE-431E-A8D0-4A35FD4BF54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4" creationId="{5609EF5B-3A60-41E9-ADBF-6161A3CB0B6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6" creationId="{D9BBCFDA-2B53-4481-B6B5-F7CE293227B9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7" creationId="{E9C855F1-C80D-44C4-9FB8-30544C9715E7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70" creationId="{B75691B3-D1B8-4285-8E8D-887B0ED51F37}"/>
          </ac:spMkLst>
        </pc:spChg>
      </pc:sldChg>
      <pc:sldChg chg="modSp add del mod">
        <pc:chgData name="Cristian Chilipirea" userId="34ab170da5908fc4" providerId="LiveId" clId="{92C6773D-B486-42A5-9705-1679DB891A5B}" dt="2022-03-13T18:10:18.118" v="160" actId="207"/>
        <pc:sldMkLst>
          <pc:docMk/>
          <pc:sldMk cId="3356011384" sldId="525"/>
        </pc:sldMkLst>
        <pc:spChg chg="mod">
          <ac:chgData name="Cristian Chilipirea" userId="34ab170da5908fc4" providerId="LiveId" clId="{92C6773D-B486-42A5-9705-1679DB891A5B}" dt="2022-03-13T18:01:01.920" v="53" actId="207"/>
          <ac:spMkLst>
            <pc:docMk/>
            <pc:sldMk cId="3356011384" sldId="52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4" creationId="{2F9BC9D3-27D1-4693-B4F3-E23D887EC0C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5" creationId="{D6CC9050-D159-425C-8D43-73481A668928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7" creationId="{ADACF2F4-572B-47FD-B6B5-CA5262A7770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8" creationId="{03A874BD-2636-4189-B3A0-91D24D01201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0" creationId="{777045D6-53DF-4E21-9CDE-649B89F1966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1" creationId="{ED964C34-B569-42D5-AE39-56FA293BF71F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3" creationId="{0CF38114-C662-4AD3-9A9F-83C6062E4643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4" creationId="{21AB08AC-C361-4068-84B0-D9117FEE0ECE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6" creationId="{31BA8995-6F8E-48F3-B4EC-5C4C6CA1DF40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7" creationId="{09109030-0373-4AE1-95BA-66537993E915}"/>
          </ac:spMkLst>
        </pc:spChg>
      </pc:sldChg>
      <pc:sldChg chg="modSp add del mod">
        <pc:chgData name="Cristian Chilipirea" userId="34ab170da5908fc4" providerId="LiveId" clId="{92C6773D-B486-42A5-9705-1679DB891A5B}" dt="2022-03-13T18:10:27.099" v="162" actId="207"/>
        <pc:sldMkLst>
          <pc:docMk/>
          <pc:sldMk cId="2644684863" sldId="526"/>
        </pc:sldMkLst>
        <pc:spChg chg="mod">
          <ac:chgData name="Cristian Chilipirea" userId="34ab170da5908fc4" providerId="LiveId" clId="{92C6773D-B486-42A5-9705-1679DB891A5B}" dt="2022-03-13T18:01:04.522" v="54" actId="207"/>
          <ac:spMkLst>
            <pc:docMk/>
            <pc:sldMk cId="2644684863" sldId="52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4" creationId="{66EEF36D-69E5-4B4A-8218-30CFC7587CE3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5" creationId="{4ED2B04C-6F39-44A7-9BA8-7F7D675FAA7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7" creationId="{D2700476-6B7F-411A-B1E6-D85D82E1414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8" creationId="{2FDF9541-03D4-475D-9EF8-52713A7ABB2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0" creationId="{31C0B09C-110A-4736-AFE7-21F5D7C49E3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1" creationId="{49D1E8D2-0650-4B0B-A4EE-4408B3DA9B91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3" creationId="{7BA1266F-3FAA-45E8-865D-D3F0CBE5DAE9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4" creationId="{35C7053A-9248-4805-9434-7A382D3E9C74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6" creationId="{0F028972-8BC7-4A3D-82C1-7F24717889AC}"/>
          </ac:spMkLst>
        </pc:spChg>
      </pc:sldChg>
      <pc:sldChg chg="modSp add del mod">
        <pc:chgData name="Cristian Chilipirea" userId="34ab170da5908fc4" providerId="LiveId" clId="{92C6773D-B486-42A5-9705-1679DB891A5B}" dt="2022-03-13T18:10:33.246" v="163" actId="207"/>
        <pc:sldMkLst>
          <pc:docMk/>
          <pc:sldMk cId="2443948645" sldId="527"/>
        </pc:sldMkLst>
        <pc:spChg chg="mod">
          <ac:chgData name="Cristian Chilipirea" userId="34ab170da5908fc4" providerId="LiveId" clId="{92C6773D-B486-42A5-9705-1679DB891A5B}" dt="2022-03-13T18:01:11.228" v="55" actId="207"/>
          <ac:spMkLst>
            <pc:docMk/>
            <pc:sldMk cId="2443948645" sldId="52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3" creationId="{42BB8669-CD78-4F64-9E1A-E3634B4EF5B5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4" creationId="{C64E2963-BA8A-45A5-AD2F-2716F2B1243D}"/>
          </ac:spMkLst>
        </pc:spChg>
      </pc:sldChg>
      <pc:sldChg chg="modSp add del mod">
        <pc:chgData name="Cristian Chilipirea" userId="34ab170da5908fc4" providerId="LiveId" clId="{92C6773D-B486-42A5-9705-1679DB891A5B}" dt="2022-03-13T18:10:50.745" v="165" actId="207"/>
        <pc:sldMkLst>
          <pc:docMk/>
          <pc:sldMk cId="2749163714" sldId="528"/>
        </pc:sldMkLst>
        <pc:spChg chg="mod">
          <ac:chgData name="Cristian Chilipirea" userId="34ab170da5908fc4" providerId="LiveId" clId="{92C6773D-B486-42A5-9705-1679DB891A5B}" dt="2022-03-13T18:01:18.649" v="57" actId="207"/>
          <ac:spMkLst>
            <pc:docMk/>
            <pc:sldMk cId="2749163714" sldId="52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4" creationId="{6336D109-1C2C-495A-9C3C-B45A36903BB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5" creationId="{86B4B01A-6A9D-4638-BCE3-3FF38E5995D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7" creationId="{99DBA136-AAE8-46C0-81D3-6644646916B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8" creationId="{82B30E2A-2007-4F99-BA7E-89D0A78C61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0" creationId="{512E7E99-7C1D-4EE8-A39E-E2DB536F7562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1" creationId="{6C7CC8EB-E837-456B-B24C-33A9DA748B95}"/>
          </ac:spMkLst>
        </pc:spChg>
      </pc:sldChg>
      <pc:sldChg chg="modSp add del mod">
        <pc:chgData name="Cristian Chilipirea" userId="34ab170da5908fc4" providerId="LiveId" clId="{92C6773D-B486-42A5-9705-1679DB891A5B}" dt="2022-03-13T18:10:54.958" v="166" actId="207"/>
        <pc:sldMkLst>
          <pc:docMk/>
          <pc:sldMk cId="3176291538" sldId="529"/>
        </pc:sldMkLst>
        <pc:spChg chg="mod">
          <ac:chgData name="Cristian Chilipirea" userId="34ab170da5908fc4" providerId="LiveId" clId="{92C6773D-B486-42A5-9705-1679DB891A5B}" dt="2022-03-13T18:01:23.765" v="58" actId="207"/>
          <ac:spMkLst>
            <pc:docMk/>
            <pc:sldMk cId="3176291538" sldId="52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4" creationId="{7C887BAB-7C79-4AE4-BB89-BBD5CC4E2EE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5" creationId="{534CDC4D-0CAE-40FB-812C-1C7A4A7A49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7" creationId="{E572FE72-853F-4D66-9A40-F2E862FC754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8" creationId="{B66C3907-0998-40F3-9A9F-DF62EFD11E5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60" creationId="{F4518F91-9075-4972-8BB7-4FC0D537C5C8}"/>
          </ac:spMkLst>
        </pc:spChg>
      </pc:sldChg>
      <pc:sldChg chg="modSp add del mod">
        <pc:chgData name="Cristian Chilipirea" userId="34ab170da5908fc4" providerId="LiveId" clId="{92C6773D-B486-42A5-9705-1679DB891A5B}" dt="2022-03-13T18:10:58.894" v="167" actId="207"/>
        <pc:sldMkLst>
          <pc:docMk/>
          <pc:sldMk cId="2001079125" sldId="530"/>
        </pc:sldMkLst>
        <pc:spChg chg="mod">
          <ac:chgData name="Cristian Chilipirea" userId="34ab170da5908fc4" providerId="LiveId" clId="{92C6773D-B486-42A5-9705-1679DB891A5B}" dt="2022-03-13T18:01:26.410" v="59" actId="207"/>
          <ac:spMkLst>
            <pc:docMk/>
            <pc:sldMk cId="2001079125" sldId="53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4" creationId="{36415426-B83A-4A57-B643-4DCBDC5F771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5" creationId="{420A7C28-046F-4690-81F8-3AF08E20C19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7" creationId="{89A021A8-2A27-412D-B398-9130BA8077D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8" creationId="{D2A6098E-769D-43C5-8804-CA8711EB65C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0" creationId="{29847857-0F9A-4B3D-8924-F2E132EBB9B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1" creationId="{1B392F8A-3DEE-4A31-9FE5-840ACC9AA377}"/>
          </ac:spMkLst>
        </pc:spChg>
      </pc:sldChg>
      <pc:sldChg chg="modSp add del mod">
        <pc:chgData name="Cristian Chilipirea" userId="34ab170da5908fc4" providerId="LiveId" clId="{92C6773D-B486-42A5-9705-1679DB891A5B}" dt="2022-03-13T18:11:02.423" v="168" actId="207"/>
        <pc:sldMkLst>
          <pc:docMk/>
          <pc:sldMk cId="3571895211" sldId="531"/>
        </pc:sldMkLst>
        <pc:spChg chg="mod">
          <ac:chgData name="Cristian Chilipirea" userId="34ab170da5908fc4" providerId="LiveId" clId="{92C6773D-B486-42A5-9705-1679DB891A5B}" dt="2022-03-13T18:01:29.221" v="60" actId="207"/>
          <ac:spMkLst>
            <pc:docMk/>
            <pc:sldMk cId="3571895211" sldId="53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4" creationId="{2E674064-7163-45BB-9D16-81DBC160421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5" creationId="{4E946DD2-2C3B-4312-BF21-34C527C4230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7" creationId="{6315628E-CE9E-4ED8-9B00-27B2EDC423B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8" creationId="{3EF5F9B2-56B1-4A48-A84D-7BD58160AD6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60" creationId="{91A529F5-D19C-489E-B29D-6D09AF735F5A}"/>
          </ac:spMkLst>
        </pc:spChg>
      </pc:sldChg>
      <pc:sldChg chg="modSp add del mod">
        <pc:chgData name="Cristian Chilipirea" userId="34ab170da5908fc4" providerId="LiveId" clId="{92C6773D-B486-42A5-9705-1679DB891A5B}" dt="2022-03-13T18:11:06.450" v="169" actId="207"/>
        <pc:sldMkLst>
          <pc:docMk/>
          <pc:sldMk cId="4156051123" sldId="532"/>
        </pc:sldMkLst>
        <pc:spChg chg="mod">
          <ac:chgData name="Cristian Chilipirea" userId="34ab170da5908fc4" providerId="LiveId" clId="{92C6773D-B486-42A5-9705-1679DB891A5B}" dt="2022-03-13T18:01:35.063" v="61" actId="207"/>
          <ac:spMkLst>
            <pc:docMk/>
            <pc:sldMk cId="4156051123" sldId="53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4" creationId="{B00D818D-E767-4D36-8577-8C74B1223E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5" creationId="{BB5EEEEE-52D3-48AC-8661-C562400974D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7" creationId="{6F5CFF0C-79D4-4671-8973-2DD4D164788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8" creationId="{5C52A70E-EFBF-4C33-ABF1-D978F68A3B2E}"/>
          </ac:spMkLst>
        </pc:spChg>
      </pc:sldChg>
      <pc:sldChg chg="modSp add del mod">
        <pc:chgData name="Cristian Chilipirea" userId="34ab170da5908fc4" providerId="LiveId" clId="{92C6773D-B486-42A5-9705-1679DB891A5B}" dt="2022-03-13T18:11:10.576" v="170" actId="207"/>
        <pc:sldMkLst>
          <pc:docMk/>
          <pc:sldMk cId="2847808494" sldId="533"/>
        </pc:sldMkLst>
        <pc:spChg chg="mod">
          <ac:chgData name="Cristian Chilipirea" userId="34ab170da5908fc4" providerId="LiveId" clId="{92C6773D-B486-42A5-9705-1679DB891A5B}" dt="2022-03-13T18:01:40.597" v="62" actId="207"/>
          <ac:spMkLst>
            <pc:docMk/>
            <pc:sldMk cId="2847808494" sldId="53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4" creationId="{FF25E461-FAC9-4759-BF38-3BA31A1194B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5" creationId="{DE5015BD-F293-4C78-9BF7-156EAE25CA0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7" creationId="{63073E1C-AC47-4494-9E3C-05228CCE7B82}"/>
          </ac:spMkLst>
        </pc:spChg>
      </pc:sldChg>
      <pc:sldChg chg="modSp add del mod">
        <pc:chgData name="Cristian Chilipirea" userId="34ab170da5908fc4" providerId="LiveId" clId="{92C6773D-B486-42A5-9705-1679DB891A5B}" dt="2022-03-13T18:11:16.575" v="171" actId="207"/>
        <pc:sldMkLst>
          <pc:docMk/>
          <pc:sldMk cId="3714834009" sldId="534"/>
        </pc:sldMkLst>
        <pc:spChg chg="mod">
          <ac:chgData name="Cristian Chilipirea" userId="34ab170da5908fc4" providerId="LiveId" clId="{92C6773D-B486-42A5-9705-1679DB891A5B}" dt="2022-03-13T18:01:43.116" v="63" actId="207"/>
          <ac:spMkLst>
            <pc:docMk/>
            <pc:sldMk cId="3714834009" sldId="53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4" creationId="{393549DA-78B5-4630-99A0-AE262017E3E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5" creationId="{F726007C-78A2-45F3-BE9D-5F123E854B51}"/>
          </ac:spMkLst>
        </pc:spChg>
      </pc:sldChg>
      <pc:sldChg chg="modSp add del mod">
        <pc:chgData name="Cristian Chilipirea" userId="34ab170da5908fc4" providerId="LiveId" clId="{92C6773D-B486-42A5-9705-1679DB891A5B}" dt="2022-03-13T18:11:21.102" v="172" actId="207"/>
        <pc:sldMkLst>
          <pc:docMk/>
          <pc:sldMk cId="1100498014" sldId="535"/>
        </pc:sldMkLst>
        <pc:spChg chg="mod">
          <ac:chgData name="Cristian Chilipirea" userId="34ab170da5908fc4" providerId="LiveId" clId="{92C6773D-B486-42A5-9705-1679DB891A5B}" dt="2022-03-13T18:01:46.644" v="64" actId="207"/>
          <ac:spMkLst>
            <pc:docMk/>
            <pc:sldMk cId="1100498014" sldId="53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54" creationId="{D81C0539-577E-4645-9699-6DE5C5EF6ABA}"/>
          </ac:spMkLst>
        </pc:spChg>
      </pc:sldChg>
      <pc:sldChg chg="modSp add del mod">
        <pc:chgData name="Cristian Chilipirea" userId="34ab170da5908fc4" providerId="LiveId" clId="{92C6773D-B486-42A5-9705-1679DB891A5B}" dt="2022-03-13T18:10:37.974" v="164" actId="207"/>
        <pc:sldMkLst>
          <pc:docMk/>
          <pc:sldMk cId="3462063501" sldId="536"/>
        </pc:sldMkLst>
        <pc:spChg chg="mod">
          <ac:chgData name="Cristian Chilipirea" userId="34ab170da5908fc4" providerId="LiveId" clId="{92C6773D-B486-42A5-9705-1679DB891A5B}" dt="2022-03-13T18:01:14.860" v="56" actId="207"/>
          <ac:spMkLst>
            <pc:docMk/>
            <pc:sldMk cId="3462063501" sldId="53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3" creationId="{42BB8669-CD78-4F64-9E1A-E3634B4EF5B5}"/>
          </ac:spMkLst>
        </pc:spChg>
      </pc:sldChg>
      <pc:sldChg chg="modSp add del mod">
        <pc:chgData name="Cristian Chilipirea" userId="34ab170da5908fc4" providerId="LiveId" clId="{92C6773D-B486-42A5-9705-1679DB891A5B}" dt="2022-03-13T18:11:28.739" v="173" actId="207"/>
        <pc:sldMkLst>
          <pc:docMk/>
          <pc:sldMk cId="2222078235" sldId="537"/>
        </pc:sldMkLst>
        <pc:spChg chg="mod">
          <ac:chgData name="Cristian Chilipirea" userId="34ab170da5908fc4" providerId="LiveId" clId="{92C6773D-B486-42A5-9705-1679DB891A5B}" dt="2022-03-13T18:02:04.208" v="68" actId="207"/>
          <ac:spMkLst>
            <pc:docMk/>
            <pc:sldMk cId="2222078235" sldId="53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11:56.184" v="174" actId="207"/>
        <pc:sldMkLst>
          <pc:docMk/>
          <pc:sldMk cId="3087328841" sldId="538"/>
        </pc:sldMkLst>
        <pc:spChg chg="mod">
          <ac:chgData name="Cristian Chilipirea" userId="34ab170da5908fc4" providerId="LiveId" clId="{92C6773D-B486-42A5-9705-1679DB891A5B}" dt="2022-03-13T18:02:07.389" v="69" actId="207"/>
          <ac:spMkLst>
            <pc:docMk/>
            <pc:sldMk cId="3087328841" sldId="53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12.550" v="175" actId="207"/>
        <pc:sldMkLst>
          <pc:docMk/>
          <pc:sldMk cId="1822843204" sldId="539"/>
        </pc:sldMkLst>
        <pc:spChg chg="mod">
          <ac:chgData name="Cristian Chilipirea" userId="34ab170da5908fc4" providerId="LiveId" clId="{92C6773D-B486-42A5-9705-1679DB891A5B}" dt="2022-03-13T18:02:10.432" v="70" actId="207"/>
          <ac:spMkLst>
            <pc:docMk/>
            <pc:sldMk cId="1822843204" sldId="53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19.163" v="176" actId="207"/>
        <pc:sldMkLst>
          <pc:docMk/>
          <pc:sldMk cId="1787528235" sldId="540"/>
        </pc:sldMkLst>
        <pc:spChg chg="mod">
          <ac:chgData name="Cristian Chilipirea" userId="34ab170da5908fc4" providerId="LiveId" clId="{92C6773D-B486-42A5-9705-1679DB891A5B}" dt="2022-03-13T18:02:14.173" v="71" actId="207"/>
          <ac:spMkLst>
            <pc:docMk/>
            <pc:sldMk cId="1787528235" sldId="54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24.033" v="177" actId="207"/>
        <pc:sldMkLst>
          <pc:docMk/>
          <pc:sldMk cId="3239605583" sldId="541"/>
        </pc:sldMkLst>
        <pc:spChg chg="mod">
          <ac:chgData name="Cristian Chilipirea" userId="34ab170da5908fc4" providerId="LiveId" clId="{92C6773D-B486-42A5-9705-1679DB891A5B}" dt="2022-03-13T18:02:16.947" v="72" actId="207"/>
          <ac:spMkLst>
            <pc:docMk/>
            <pc:sldMk cId="3239605583" sldId="54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29.263" v="178" actId="207"/>
        <pc:sldMkLst>
          <pc:docMk/>
          <pc:sldMk cId="45907806" sldId="542"/>
        </pc:sldMkLst>
        <pc:spChg chg="mod">
          <ac:chgData name="Cristian Chilipirea" userId="34ab170da5908fc4" providerId="LiveId" clId="{92C6773D-B486-42A5-9705-1679DB891A5B}" dt="2022-03-13T18:02:20.029" v="73" actId="207"/>
          <ac:spMkLst>
            <pc:docMk/>
            <pc:sldMk cId="45907806" sldId="54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35.874" v="179" actId="207"/>
        <pc:sldMkLst>
          <pc:docMk/>
          <pc:sldMk cId="834501220" sldId="543"/>
        </pc:sldMkLst>
        <pc:spChg chg="mod">
          <ac:chgData name="Cristian Chilipirea" userId="34ab170da5908fc4" providerId="LiveId" clId="{92C6773D-B486-42A5-9705-1679DB891A5B}" dt="2022-03-13T18:02:23.379" v="74" actId="207"/>
          <ac:spMkLst>
            <pc:docMk/>
            <pc:sldMk cId="834501220" sldId="54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40.688" v="180" actId="207"/>
        <pc:sldMkLst>
          <pc:docMk/>
          <pc:sldMk cId="319829772" sldId="544"/>
        </pc:sldMkLst>
        <pc:spChg chg="mod">
          <ac:chgData name="Cristian Chilipirea" userId="34ab170da5908fc4" providerId="LiveId" clId="{92C6773D-B486-42A5-9705-1679DB891A5B}" dt="2022-03-13T18:02:26.502" v="75" actId="207"/>
          <ac:spMkLst>
            <pc:docMk/>
            <pc:sldMk cId="319829772" sldId="54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5" creationId="{8F42732D-4D8B-4154-8E85-880970DCF3D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6" creationId="{59236C79-EDA7-4C3F-8D2D-93464BC1EF15}"/>
          </ac:spMkLst>
        </pc:spChg>
      </pc:sldChg>
      <pc:sldChg chg="modSp add del mod">
        <pc:chgData name="Cristian Chilipirea" userId="34ab170da5908fc4" providerId="LiveId" clId="{92C6773D-B486-42A5-9705-1679DB891A5B}" dt="2022-03-13T18:12:46.160" v="181" actId="207"/>
        <pc:sldMkLst>
          <pc:docMk/>
          <pc:sldMk cId="1393527503" sldId="545"/>
        </pc:sldMkLst>
        <pc:spChg chg="mod">
          <ac:chgData name="Cristian Chilipirea" userId="34ab170da5908fc4" providerId="LiveId" clId="{92C6773D-B486-42A5-9705-1679DB891A5B}" dt="2022-03-13T18:02:29.248" v="76" actId="207"/>
          <ac:spMkLst>
            <pc:docMk/>
            <pc:sldMk cId="1393527503" sldId="54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5" creationId="{8F42732D-4D8B-4154-8E85-880970DCF3D0}"/>
          </ac:spMkLst>
        </pc:spChg>
      </pc:sldChg>
      <pc:sldChg chg="modSp add del mod">
        <pc:chgData name="Cristian Chilipirea" userId="34ab170da5908fc4" providerId="LiveId" clId="{92C6773D-B486-42A5-9705-1679DB891A5B}" dt="2022-03-13T18:12:55.958" v="182" actId="207"/>
        <pc:sldMkLst>
          <pc:docMk/>
          <pc:sldMk cId="3533197051" sldId="546"/>
        </pc:sldMkLst>
        <pc:spChg chg="mod">
          <ac:chgData name="Cristian Chilipirea" userId="34ab170da5908fc4" providerId="LiveId" clId="{92C6773D-B486-42A5-9705-1679DB891A5B}" dt="2022-03-13T18:02:33.232" v="77" actId="207"/>
          <ac:spMkLst>
            <pc:docMk/>
            <pc:sldMk cId="3533197051" sldId="54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0.740" v="183" actId="207"/>
        <pc:sldMkLst>
          <pc:docMk/>
          <pc:sldMk cId="4193814333" sldId="547"/>
        </pc:sldMkLst>
        <pc:spChg chg="mod">
          <ac:chgData name="Cristian Chilipirea" userId="34ab170da5908fc4" providerId="LiveId" clId="{92C6773D-B486-42A5-9705-1679DB891A5B}" dt="2022-03-13T18:02:36.366" v="78" actId="207"/>
          <ac:spMkLst>
            <pc:docMk/>
            <pc:sldMk cId="4193814333" sldId="54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5.224" v="184" actId="207"/>
        <pc:sldMkLst>
          <pc:docMk/>
          <pc:sldMk cId="2113461920" sldId="548"/>
        </pc:sldMkLst>
        <pc:spChg chg="mod">
          <ac:chgData name="Cristian Chilipirea" userId="34ab170da5908fc4" providerId="LiveId" clId="{92C6773D-B486-42A5-9705-1679DB891A5B}" dt="2022-03-13T18:02:39.014" v="79" actId="207"/>
          <ac:spMkLst>
            <pc:docMk/>
            <pc:sldMk cId="2113461920" sldId="54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5" creationId="{A605090B-2C81-470F-BFBA-DB886F6DED2B}"/>
          </ac:spMkLst>
        </pc:spChg>
      </pc:sldChg>
      <pc:sldChg chg="modSp add del mod">
        <pc:chgData name="Cristian Chilipirea" userId="34ab170da5908fc4" providerId="LiveId" clId="{92C6773D-B486-42A5-9705-1679DB891A5B}" dt="2022-03-13T18:13:09.830" v="185" actId="207"/>
        <pc:sldMkLst>
          <pc:docMk/>
          <pc:sldMk cId="2568696058" sldId="549"/>
        </pc:sldMkLst>
        <pc:spChg chg="mod">
          <ac:chgData name="Cristian Chilipirea" userId="34ab170da5908fc4" providerId="LiveId" clId="{92C6773D-B486-42A5-9705-1679DB891A5B}" dt="2022-03-13T18:02:41.631" v="80" actId="207"/>
          <ac:spMkLst>
            <pc:docMk/>
            <pc:sldMk cId="2568696058" sldId="54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15.468" v="186" actId="207"/>
        <pc:sldMkLst>
          <pc:docMk/>
          <pc:sldMk cId="3249681124" sldId="550"/>
        </pc:sldMkLst>
        <pc:spChg chg="mod">
          <ac:chgData name="Cristian Chilipirea" userId="34ab170da5908fc4" providerId="LiveId" clId="{92C6773D-B486-42A5-9705-1679DB891A5B}" dt="2022-03-13T18:02:45.387" v="82" actId="207"/>
          <ac:spMkLst>
            <pc:docMk/>
            <pc:sldMk cId="3249681124" sldId="55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3:19.640" v="187" actId="207"/>
        <pc:sldMkLst>
          <pc:docMk/>
          <pc:sldMk cId="3162899586" sldId="551"/>
        </pc:sldMkLst>
        <pc:spChg chg="mod">
          <ac:chgData name="Cristian Chilipirea" userId="34ab170da5908fc4" providerId="LiveId" clId="{92C6773D-B486-42A5-9705-1679DB891A5B}" dt="2022-03-13T18:02:48.072" v="83" actId="207"/>
          <ac:spMkLst>
            <pc:docMk/>
            <pc:sldMk cId="3162899586" sldId="55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2.282" v="188" actId="207"/>
        <pc:sldMkLst>
          <pc:docMk/>
          <pc:sldMk cId="114329555" sldId="552"/>
        </pc:sldMkLst>
        <pc:spChg chg="mod">
          <ac:chgData name="Cristian Chilipirea" userId="34ab170da5908fc4" providerId="LiveId" clId="{92C6773D-B486-42A5-9705-1679DB891A5B}" dt="2022-03-13T18:02:51.804" v="84" actId="207"/>
          <ac:spMkLst>
            <pc:docMk/>
            <pc:sldMk cId="114329555" sldId="55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6.403" v="189" actId="207"/>
        <pc:sldMkLst>
          <pc:docMk/>
          <pc:sldMk cId="1242815285" sldId="553"/>
        </pc:sldMkLst>
        <pc:spChg chg="mod">
          <ac:chgData name="Cristian Chilipirea" userId="34ab170da5908fc4" providerId="LiveId" clId="{92C6773D-B486-42A5-9705-1679DB891A5B}" dt="2022-03-13T18:02:54.428" v="85" actId="207"/>
          <ac:spMkLst>
            <pc:docMk/>
            <pc:sldMk cId="1242815285" sldId="55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2.289" v="190" actId="207"/>
        <pc:sldMkLst>
          <pc:docMk/>
          <pc:sldMk cId="2522105683" sldId="554"/>
        </pc:sldMkLst>
        <pc:spChg chg="mod">
          <ac:chgData name="Cristian Chilipirea" userId="34ab170da5908fc4" providerId="LiveId" clId="{92C6773D-B486-42A5-9705-1679DB891A5B}" dt="2022-03-13T18:02:57.400" v="86" actId="207"/>
          <ac:spMkLst>
            <pc:docMk/>
            <pc:sldMk cId="2522105683" sldId="55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7.580" v="191" actId="207"/>
        <pc:sldMkLst>
          <pc:docMk/>
          <pc:sldMk cId="1587606218" sldId="555"/>
        </pc:sldMkLst>
        <pc:spChg chg="mod">
          <ac:chgData name="Cristian Chilipirea" userId="34ab170da5908fc4" providerId="LiveId" clId="{92C6773D-B486-42A5-9705-1679DB891A5B}" dt="2022-03-13T18:03:03.503" v="87" actId="207"/>
          <ac:spMkLst>
            <pc:docMk/>
            <pc:sldMk cId="1587606218" sldId="55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2.113" v="192" actId="207"/>
        <pc:sldMkLst>
          <pc:docMk/>
          <pc:sldMk cId="4115932893" sldId="556"/>
        </pc:sldMkLst>
        <pc:spChg chg="mod">
          <ac:chgData name="Cristian Chilipirea" userId="34ab170da5908fc4" providerId="LiveId" clId="{92C6773D-B486-42A5-9705-1679DB891A5B}" dt="2022-03-13T18:03:08.293" v="88" actId="207"/>
          <ac:spMkLst>
            <pc:docMk/>
            <pc:sldMk cId="4115932893" sldId="55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7.825" v="193" actId="207"/>
        <pc:sldMkLst>
          <pc:docMk/>
          <pc:sldMk cId="3312392362" sldId="557"/>
        </pc:sldMkLst>
        <pc:spChg chg="mod">
          <ac:chgData name="Cristian Chilipirea" userId="34ab170da5908fc4" providerId="LiveId" clId="{92C6773D-B486-42A5-9705-1679DB891A5B}" dt="2022-03-13T18:03:11.161" v="89" actId="207"/>
          <ac:spMkLst>
            <pc:docMk/>
            <pc:sldMk cId="3312392362" sldId="55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01:49.365" v="65" actId="207"/>
        <pc:sldMkLst>
          <pc:docMk/>
          <pc:sldMk cId="3958747709" sldId="558"/>
        </pc:sldMkLst>
        <pc:spChg chg="mod">
          <ac:chgData name="Cristian Chilipirea" userId="34ab170da5908fc4" providerId="LiveId" clId="{92C6773D-B486-42A5-9705-1679DB891A5B}" dt="2022-03-13T18:01:49.365" v="65" actId="207"/>
          <ac:spMkLst>
            <pc:docMk/>
            <pc:sldMk cId="3958747709" sldId="558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3:14.578" v="90" actId="207"/>
        <pc:sldMkLst>
          <pc:docMk/>
          <pc:sldMk cId="1752028021" sldId="559"/>
        </pc:sldMkLst>
        <pc:spChg chg="mod">
          <ac:chgData name="Cristian Chilipirea" userId="34ab170da5908fc4" providerId="LiveId" clId="{92C6773D-B486-42A5-9705-1679DB891A5B}" dt="2022-03-13T18:03:14.578" v="90" actId="207"/>
          <ac:spMkLst>
            <pc:docMk/>
            <pc:sldMk cId="1752028021" sldId="559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28.032" v="118" actId="207"/>
        <pc:sldMkLst>
          <pc:docMk/>
          <pc:sldMk cId="3351055146" sldId="560"/>
        </pc:sldMkLst>
        <pc:spChg chg="mod">
          <ac:chgData name="Cristian Chilipirea" userId="34ab170da5908fc4" providerId="LiveId" clId="{92C6773D-B486-42A5-9705-1679DB891A5B}" dt="2022-03-13T17:57:51.277" v="15" actId="207"/>
          <ac:spMkLst>
            <pc:docMk/>
            <pc:sldMk cId="3351055146" sldId="56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3" creationId="{40388E76-0C8E-4AC6-AA42-13F76F4793B1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24" creationId="{AEBB4C9E-3EB6-47A0-BBC9-051344790239}"/>
          </ac:spMkLst>
        </pc:spChg>
      </pc:sldChg>
      <pc:sldChg chg="modSp add del mod">
        <pc:chgData name="Cristian Chilipirea" userId="34ab170da5908fc4" providerId="LiveId" clId="{92C6773D-B486-42A5-9705-1679DB891A5B}" dt="2022-03-13T18:06:17.038" v="125" actId="207"/>
        <pc:sldMkLst>
          <pc:docMk/>
          <pc:sldMk cId="3717470063" sldId="561"/>
        </pc:sldMkLst>
        <pc:spChg chg="mod">
          <ac:chgData name="Cristian Chilipirea" userId="34ab170da5908fc4" providerId="LiveId" clId="{92C6773D-B486-42A5-9705-1679DB891A5B}" dt="2022-03-13T17:58:12.861" v="21" actId="20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2.819" v="126" actId="207"/>
        <pc:sldMkLst>
          <pc:docMk/>
          <pc:sldMk cId="1823681505" sldId="563"/>
        </pc:sldMkLst>
        <pc:spChg chg="mod">
          <ac:chgData name="Cristian Chilipirea" userId="34ab170da5908fc4" providerId="LiveId" clId="{92C6773D-B486-42A5-9705-1679DB891A5B}" dt="2022-03-13T17:58:16.640" v="22" actId="207"/>
          <ac:spMkLst>
            <pc:docMk/>
            <pc:sldMk cId="1823681505" sldId="56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6.698" v="127" actId="207"/>
        <pc:sldMkLst>
          <pc:docMk/>
          <pc:sldMk cId="4263877328" sldId="564"/>
        </pc:sldMkLst>
        <pc:spChg chg="mod">
          <ac:chgData name="Cristian Chilipirea" userId="34ab170da5908fc4" providerId="LiveId" clId="{92C6773D-B486-42A5-9705-1679DB891A5B}" dt="2022-03-13T17:58:19.641" v="23" actId="207"/>
          <ac:spMkLst>
            <pc:docMk/>
            <pc:sldMk cId="4263877328" sldId="56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3:17.906" v="91" actId="207"/>
        <pc:sldMkLst>
          <pc:docMk/>
          <pc:sldMk cId="4144140774" sldId="565"/>
        </pc:sldMkLst>
        <pc:spChg chg="mod">
          <ac:chgData name="Cristian Chilipirea" userId="34ab170da5908fc4" providerId="LiveId" clId="{92C6773D-B486-42A5-9705-1679DB891A5B}" dt="2022-03-13T18:03:17.906" v="91" actId="207"/>
          <ac:spMkLst>
            <pc:docMk/>
            <pc:sldMk cId="4144140774" sldId="565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40.637" v="119" actId="207"/>
        <pc:sldMkLst>
          <pc:docMk/>
          <pc:sldMk cId="1455165209" sldId="566"/>
        </pc:sldMkLst>
        <pc:spChg chg="mod">
          <ac:chgData name="Cristian Chilipirea" userId="34ab170da5908fc4" providerId="LiveId" clId="{92C6773D-B486-42A5-9705-1679DB891A5B}" dt="2022-03-13T17:57:55.377" v="16" actId="207"/>
          <ac:spMkLst>
            <pc:docMk/>
            <pc:sldMk cId="1455165209" sldId="566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4" creationId="{313C9CC2-5DD2-4E09-8D38-9236D1436F3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5" creationId="{3D1117F3-2DE4-4721-9652-AC69A22E972F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6" creationId="{E0852F70-D82C-4378-BCCE-CC849EF5FEE9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7" creationId="{F67A77E7-C370-41CC-847D-F1138886127E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6" creationId="{D1181F92-D083-487F-83A8-953A8555C9EB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8" creationId="{BB53B8BD-4681-486E-B30E-E4BC3E1BE775}"/>
          </ac:spMkLst>
        </pc:spChg>
      </pc:sldChg>
      <pc:sldChg chg="modSp add del mod">
        <pc:chgData name="Cristian Chilipirea" userId="34ab170da5908fc4" providerId="LiveId" clId="{92C6773D-B486-42A5-9705-1679DB891A5B}" dt="2022-03-13T18:05:48.362" v="120" actId="207"/>
        <pc:sldMkLst>
          <pc:docMk/>
          <pc:sldMk cId="1984242349" sldId="567"/>
        </pc:sldMkLst>
        <pc:spChg chg="mod">
          <ac:chgData name="Cristian Chilipirea" userId="34ab170da5908fc4" providerId="LiveId" clId="{92C6773D-B486-42A5-9705-1679DB891A5B}" dt="2022-03-13T17:57:58.209" v="17" actId="20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6" creationId="{CB26F47E-78C5-482C-A754-A7444D79880B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7" creationId="{647C9CC8-9419-49F5-A596-3AFD034A43A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8" creationId="{1B0CB128-38D4-4ECB-B57A-977A4E9D68B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5" creationId="{49F5B149-F0BC-45F6-9F34-822128842592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6" creationId="{C50653E6-04ED-437E-A7CF-6497FDC1D9AB}"/>
          </ac:spMkLst>
        </pc:spChg>
      </pc:sldChg>
      <pc:sldChg chg="modSp add del mod">
        <pc:chgData name="Cristian Chilipirea" userId="34ab170da5908fc4" providerId="LiveId" clId="{92C6773D-B486-42A5-9705-1679DB891A5B}" dt="2022-03-13T18:03:24.964" v="93" actId="207"/>
        <pc:sldMkLst>
          <pc:docMk/>
          <pc:sldMk cId="4049294150" sldId="568"/>
        </pc:sldMkLst>
        <pc:spChg chg="mod">
          <ac:chgData name="Cristian Chilipirea" userId="34ab170da5908fc4" providerId="LiveId" clId="{92C6773D-B486-42A5-9705-1679DB891A5B}" dt="2022-03-13T18:03:24.964" v="93" actId="207"/>
          <ac:spMkLst>
            <pc:docMk/>
            <pc:sldMk cId="4049294150" sldId="568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15.442" v="200" actId="207"/>
        <pc:sldMkLst>
          <pc:docMk/>
          <pc:sldMk cId="3802565593" sldId="569"/>
        </pc:sldMkLst>
        <pc:spChg chg="mod">
          <ac:chgData name="Cristian Chilipirea" userId="34ab170da5908fc4" providerId="LiveId" clId="{92C6773D-B486-42A5-9705-1679DB891A5B}" dt="2022-03-13T18:03:32.800" v="95" actId="207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20.161" v="201" actId="207"/>
        <pc:sldMkLst>
          <pc:docMk/>
          <pc:sldMk cId="2131217211" sldId="570"/>
        </pc:sldMkLst>
        <pc:spChg chg="mod">
          <ac:chgData name="Cristian Chilipirea" userId="34ab170da5908fc4" providerId="LiveId" clId="{92C6773D-B486-42A5-9705-1679DB891A5B}" dt="2022-03-13T18:03:35.780" v="96" actId="207"/>
          <ac:spMkLst>
            <pc:docMk/>
            <pc:sldMk cId="2131217211" sldId="57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09.763" v="199" actId="207"/>
        <pc:sldMkLst>
          <pc:docMk/>
          <pc:sldMk cId="758033702" sldId="571"/>
        </pc:sldMkLst>
        <pc:spChg chg="mod">
          <ac:chgData name="Cristian Chilipirea" userId="34ab170da5908fc4" providerId="LiveId" clId="{92C6773D-B486-42A5-9705-1679DB891A5B}" dt="2022-03-13T18:03:28.469" v="94" actId="207"/>
          <ac:spMkLst>
            <pc:docMk/>
            <pc:sldMk cId="758033702" sldId="57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32.670" v="202" actId="207"/>
        <pc:sldMkLst>
          <pc:docMk/>
          <pc:sldMk cId="2951303633" sldId="572"/>
        </pc:sldMkLst>
        <pc:spChg chg="mod">
          <ac:chgData name="Cristian Chilipirea" userId="34ab170da5908fc4" providerId="LiveId" clId="{92C6773D-B486-42A5-9705-1679DB891A5B}" dt="2022-03-13T18:03:42.688" v="98" actId="207"/>
          <ac:spMkLst>
            <pc:docMk/>
            <pc:sldMk cId="2951303633" sldId="57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8" creationId="{3BFAA4FA-2580-4085-91A7-C1C1B087EF5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03:39.023" v="97" actId="207"/>
        <pc:sldMkLst>
          <pc:docMk/>
          <pc:sldMk cId="2988140177" sldId="573"/>
        </pc:sldMkLst>
        <pc:spChg chg="mod">
          <ac:chgData name="Cristian Chilipirea" userId="34ab170da5908fc4" providerId="LiveId" clId="{92C6773D-B486-42A5-9705-1679DB891A5B}" dt="2022-03-13T18:03:39.023" v="97" actId="207"/>
          <ac:spMkLst>
            <pc:docMk/>
            <pc:sldMk cId="2988140177" sldId="573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39.422" v="203" actId="207"/>
        <pc:sldMkLst>
          <pc:docMk/>
          <pc:sldMk cId="2716252138" sldId="574"/>
        </pc:sldMkLst>
        <pc:spChg chg="mod">
          <ac:chgData name="Cristian Chilipirea" userId="34ab170da5908fc4" providerId="LiveId" clId="{92C6773D-B486-42A5-9705-1679DB891A5B}" dt="2022-03-13T18:03:45.639" v="99" actId="207"/>
          <ac:spMkLst>
            <pc:docMk/>
            <pc:sldMk cId="2716252138" sldId="574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3.666" v="204" actId="207"/>
        <pc:sldMkLst>
          <pc:docMk/>
          <pc:sldMk cId="3992239544" sldId="575"/>
        </pc:sldMkLst>
        <pc:spChg chg="mod">
          <ac:chgData name="Cristian Chilipirea" userId="34ab170da5908fc4" providerId="LiveId" clId="{92C6773D-B486-42A5-9705-1679DB891A5B}" dt="2022-03-13T18:03:48.092" v="100" actId="207"/>
          <ac:spMkLst>
            <pc:docMk/>
            <pc:sldMk cId="3992239544" sldId="575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8.436" v="205" actId="207"/>
        <pc:sldMkLst>
          <pc:docMk/>
          <pc:sldMk cId="432969524" sldId="576"/>
        </pc:sldMkLst>
        <pc:spChg chg="mod">
          <ac:chgData name="Cristian Chilipirea" userId="34ab170da5908fc4" providerId="LiveId" clId="{92C6773D-B486-42A5-9705-1679DB891A5B}" dt="2022-03-13T18:03:50.716" v="101" actId="207"/>
          <ac:spMkLst>
            <pc:docMk/>
            <pc:sldMk cId="432969524" sldId="576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8" creationId="{6C1D4D80-2433-4985-A112-C8B8F2CBAEF3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52.739" v="206" actId="207"/>
        <pc:sldMkLst>
          <pc:docMk/>
          <pc:sldMk cId="3058035335" sldId="577"/>
        </pc:sldMkLst>
        <pc:spChg chg="mod">
          <ac:chgData name="Cristian Chilipirea" userId="34ab170da5908fc4" providerId="LiveId" clId="{92C6773D-B486-42A5-9705-1679DB891A5B}" dt="2022-03-13T18:03:53.497" v="102" actId="207"/>
          <ac:spMkLst>
            <pc:docMk/>
            <pc:sldMk cId="3058035335" sldId="577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8" creationId="{6C1D4D80-2433-4985-A112-C8B8F2CBAEF3}"/>
          </ac:spMkLst>
        </pc:spChg>
      </pc:sldChg>
      <pc:sldChg chg="modSp add del mod">
        <pc:chgData name="Cristian Chilipirea" userId="34ab170da5908fc4" providerId="LiveId" clId="{92C6773D-B486-42A5-9705-1679DB891A5B}" dt="2022-03-13T18:15:57.452" v="207" actId="207"/>
        <pc:sldMkLst>
          <pc:docMk/>
          <pc:sldMk cId="4011219363" sldId="578"/>
        </pc:sldMkLst>
        <pc:spChg chg="mod">
          <ac:chgData name="Cristian Chilipirea" userId="34ab170da5908fc4" providerId="LiveId" clId="{92C6773D-B486-42A5-9705-1679DB891A5B}" dt="2022-03-13T18:03:56.186" v="103" actId="207"/>
          <ac:spMkLst>
            <pc:docMk/>
            <pc:sldMk cId="4011219363" sldId="578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5" creationId="{A20C7B10-E7CF-4245-91AB-50ED5DFCF0A5}"/>
          </ac:spMkLst>
        </pc:spChg>
      </pc:sldChg>
      <pc:sldChg chg="modSp add del mod">
        <pc:chgData name="Cristian Chilipirea" userId="34ab170da5908fc4" providerId="LiveId" clId="{92C6773D-B486-42A5-9705-1679DB891A5B}" dt="2022-03-13T18:16:01.969" v="208" actId="207"/>
        <pc:sldMkLst>
          <pc:docMk/>
          <pc:sldMk cId="2007908021" sldId="579"/>
        </pc:sldMkLst>
        <pc:spChg chg="mod">
          <ac:chgData name="Cristian Chilipirea" userId="34ab170da5908fc4" providerId="LiveId" clId="{92C6773D-B486-42A5-9705-1679DB891A5B}" dt="2022-03-13T18:03:58.909" v="104" actId="207"/>
          <ac:spMkLst>
            <pc:docMk/>
            <pc:sldMk cId="2007908021" sldId="57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4" creationId="{2070A7AC-2FBA-42F3-BD94-60BA2F0DEBB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6.533" v="209" actId="207"/>
        <pc:sldMkLst>
          <pc:docMk/>
          <pc:sldMk cId="491489474" sldId="580"/>
        </pc:sldMkLst>
        <pc:spChg chg="mod">
          <ac:chgData name="Cristian Chilipirea" userId="34ab170da5908fc4" providerId="LiveId" clId="{92C6773D-B486-42A5-9705-1679DB891A5B}" dt="2022-03-13T18:04:01.288" v="105" actId="207"/>
          <ac:spMkLst>
            <pc:docMk/>
            <pc:sldMk cId="491489474" sldId="58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9.597" v="210" actId="207"/>
        <pc:sldMkLst>
          <pc:docMk/>
          <pc:sldMk cId="915622653" sldId="581"/>
        </pc:sldMkLst>
        <pc:spChg chg="mod">
          <ac:chgData name="Cristian Chilipirea" userId="34ab170da5908fc4" providerId="LiveId" clId="{92C6773D-B486-42A5-9705-1679DB891A5B}" dt="2022-03-13T18:04:03.872" v="106" actId="207"/>
          <ac:spMkLst>
            <pc:docMk/>
            <pc:sldMk cId="915622653" sldId="58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20" creationId="{E4D2A4C6-FEEA-4661-AC0C-0A87C2F113B6}"/>
          </ac:spMkLst>
        </pc:spChg>
      </pc:sldChg>
      <pc:sldChg chg="modSp add del mod">
        <pc:chgData name="Cristian Chilipirea" userId="34ab170da5908fc4" providerId="LiveId" clId="{92C6773D-B486-42A5-9705-1679DB891A5B}" dt="2022-03-13T18:16:13.605" v="211" actId="207"/>
        <pc:sldMkLst>
          <pc:docMk/>
          <pc:sldMk cId="1924667927" sldId="582"/>
        </pc:sldMkLst>
        <pc:spChg chg="mod">
          <ac:chgData name="Cristian Chilipirea" userId="34ab170da5908fc4" providerId="LiveId" clId="{92C6773D-B486-42A5-9705-1679DB891A5B}" dt="2022-03-13T18:04:07.633" v="107" actId="207"/>
          <ac:spMkLst>
            <pc:docMk/>
            <pc:sldMk cId="1924667927" sldId="58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5" creationId="{BF075930-CB1B-46D0-B2C2-0AC5D3291CA3}"/>
          </ac:spMkLst>
        </pc:spChg>
      </pc:sldChg>
      <pc:sldChg chg="modSp add del mod">
        <pc:chgData name="Cristian Chilipirea" userId="34ab170da5908fc4" providerId="LiveId" clId="{92C6773D-B486-42A5-9705-1679DB891A5B}" dt="2022-03-13T18:04:10.295" v="108" actId="207"/>
        <pc:sldMkLst>
          <pc:docMk/>
          <pc:sldMk cId="2785871262" sldId="583"/>
        </pc:sldMkLst>
        <pc:spChg chg="mod">
          <ac:chgData name="Cristian Chilipirea" userId="34ab170da5908fc4" providerId="LiveId" clId="{92C6773D-B486-42A5-9705-1679DB891A5B}" dt="2022-03-13T18:04:10.295" v="108" actId="207"/>
          <ac:spMkLst>
            <pc:docMk/>
            <pc:sldMk cId="2785871262" sldId="583"/>
            <ac:spMk id="2" creationId="{E353598F-A0A0-476D-90B6-405AD41A6931}"/>
          </ac:spMkLst>
        </pc:spChg>
      </pc:sldChg>
      <pc:sldChg chg="modSp add del mod">
        <pc:chgData name="Cristian Chilipirea" userId="34ab170da5908fc4" providerId="LiveId" clId="{92C6773D-B486-42A5-9705-1679DB891A5B}" dt="2022-03-13T18:04:12.950" v="109" actId="207"/>
        <pc:sldMkLst>
          <pc:docMk/>
          <pc:sldMk cId="1387558614" sldId="584"/>
        </pc:sldMkLst>
        <pc:spChg chg="mod">
          <ac:chgData name="Cristian Chilipirea" userId="34ab170da5908fc4" providerId="LiveId" clId="{92C6773D-B486-42A5-9705-1679DB891A5B}" dt="2022-03-13T18:04:12.950" v="109" actId="207"/>
          <ac:spMkLst>
            <pc:docMk/>
            <pc:sldMk cId="1387558614" sldId="584"/>
            <ac:spMk id="2" creationId="{E353598F-A0A0-476D-90B6-405AD41A6931}"/>
          </ac:spMkLst>
        </pc:spChg>
      </pc:sldChg>
      <pc:sldChg chg="add del">
        <pc:chgData name="Cristian Chilipirea" userId="34ab170da5908fc4" providerId="LiveId" clId="{92C6773D-B486-42A5-9705-1679DB891A5B}" dt="2022-03-13T17:54:44.655" v="9"/>
        <pc:sldMkLst>
          <pc:docMk/>
          <pc:sldMk cId="1691017973" sldId="67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710067489" sldId="71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849271935" sldId="71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166998008" sldId="714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16874499" sldId="71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41264237" sldId="717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80096" sldId="71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004866330" sldId="719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953706535" sldId="720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58279561" sldId="721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529978504" sldId="72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534" sldId="72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267356620" sldId="72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727005353" sldId="726"/>
        </pc:sldMkLst>
      </pc:sldChg>
    </pc:docChg>
  </pc:docChgLst>
  <pc:docChgLst>
    <pc:chgData name="Cristian Chilipirea" userId="34ab170da5908fc4" providerId="LiveId" clId="{B06FC5C3-AC0E-46E5-90E1-269995C5A350}"/>
    <pc:docChg chg="addSld delSld modSld">
      <pc:chgData name="Cristian Chilipirea" userId="34ab170da5908fc4" providerId="LiveId" clId="{B06FC5C3-AC0E-46E5-90E1-269995C5A350}" dt="2022-03-11T07:33:08.556" v="22" actId="692"/>
      <pc:docMkLst>
        <pc:docMk/>
      </pc:docMkLst>
      <pc:sldChg chg="modSp mod">
        <pc:chgData name="Cristian Chilipirea" userId="34ab170da5908fc4" providerId="LiveId" clId="{B06FC5C3-AC0E-46E5-90E1-269995C5A350}" dt="2022-03-11T07:28:39.069" v="0" actId="20577"/>
        <pc:sldMkLst>
          <pc:docMk/>
          <pc:sldMk cId="736295071" sldId="256"/>
        </pc:sldMkLst>
        <pc:spChg chg="mod">
          <ac:chgData name="Cristian Chilipirea" userId="34ab170da5908fc4" providerId="LiveId" clId="{B06FC5C3-AC0E-46E5-90E1-269995C5A350}" dt="2022-03-11T07:28:39.069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2980680" sldId="55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2548878" sldId="55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73248128" sldId="5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878214405" sldId="5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62520965" sldId="5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3595547" sldId="67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47703394" sldId="68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8681363" sldId="68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648758286" sldId="6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502304" sldId="7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0095267" sldId="7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40607238" sldId="7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7533109" sldId="711"/>
        </pc:sldMkLst>
      </pc:sldChg>
      <pc:sldChg chg="modSp add del mod">
        <pc:chgData name="Cristian Chilipirea" userId="34ab170da5908fc4" providerId="LiveId" clId="{B06FC5C3-AC0E-46E5-90E1-269995C5A350}" dt="2022-03-11T07:29:34.238" v="3" actId="207"/>
        <pc:sldMkLst>
          <pc:docMk/>
          <pc:sldMk cId="3710067489" sldId="712"/>
        </pc:sldMkLst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95372689" sldId="713"/>
        </pc:sldMkLst>
      </pc:sldChg>
      <pc:sldChg chg="add">
        <pc:chgData name="Cristian Chilipirea" userId="34ab170da5908fc4" providerId="LiveId" clId="{B06FC5C3-AC0E-46E5-90E1-269995C5A350}" dt="2022-03-11T07:29:16.727" v="2"/>
        <pc:sldMkLst>
          <pc:docMk/>
          <pc:sldMk cId="1849271935" sldId="713"/>
        </pc:sldMkLst>
      </pc:sldChg>
      <pc:sldChg chg="modSp add mod">
        <pc:chgData name="Cristian Chilipirea" userId="34ab170da5908fc4" providerId="LiveId" clId="{B06FC5C3-AC0E-46E5-90E1-269995C5A350}" dt="2022-03-11T07:29:40.102" v="4" actId="207"/>
        <pc:sldMkLst>
          <pc:docMk/>
          <pc:sldMk cId="4166998008" sldId="714"/>
        </pc:sldMkLst>
        <pc:spChg chg="mod">
          <ac:chgData name="Cristian Chilipirea" userId="34ab170da5908fc4" providerId="LiveId" clId="{B06FC5C3-AC0E-46E5-90E1-269995C5A350}" dt="2022-03-11T07:29:40.102" v="4" actId="207"/>
          <ac:spMkLst>
            <pc:docMk/>
            <pc:sldMk cId="4166998008" sldId="714"/>
            <ac:spMk id="4" creationId="{BD51603A-8971-4253-B2CB-CBAD1107CC0F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48314742" sldId="715"/>
        </pc:sldMkLst>
      </pc:sldChg>
      <pc:sldChg chg="modSp add mod">
        <pc:chgData name="Cristian Chilipirea" userId="34ab170da5908fc4" providerId="LiveId" clId="{B06FC5C3-AC0E-46E5-90E1-269995C5A350}" dt="2022-03-11T07:32:01.944" v="9" actId="692"/>
        <pc:sldMkLst>
          <pc:docMk/>
          <pc:sldMk cId="2916874499" sldId="715"/>
        </pc:sldMkLst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7" creationId="{D274B1B2-A0CD-4515-9356-7C917FC6D41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8" creationId="{78AED57A-FA7F-4EE2-8610-4949A1478946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9" creationId="{A73998CE-4336-4953-A2A6-BDC56D38FE4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0" creationId="{6DC42EB6-1C3D-423F-9B66-25413E3C585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1" creationId="{56665DA5-892D-41AD-843E-489AFE4F6C2F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4" creationId="{45EC20F3-D0F4-4C28-BB85-5C8B5F806427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5" creationId="{5505AC44-F0E0-4B2B-89F0-AE7475C3DAFC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611562" sldId="716"/>
        </pc:sldMkLst>
      </pc:sldChg>
      <pc:sldChg chg="modSp add mod">
        <pc:chgData name="Cristian Chilipirea" userId="34ab170da5908fc4" providerId="LiveId" clId="{B06FC5C3-AC0E-46E5-90E1-269995C5A350}" dt="2022-03-11T07:30:02.587" v="6" actId="207"/>
        <pc:sldMkLst>
          <pc:docMk/>
          <pc:sldMk cId="4049494771" sldId="716"/>
        </pc:sldMkLst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3" creationId="{07F9420D-7496-4320-8055-6CDF2284AD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7" creationId="{D274B1B2-A0CD-4515-9356-7C917FC6D41B}"/>
          </ac:spMkLst>
        </pc:spChg>
      </pc:sldChg>
      <pc:sldChg chg="modSp add mod">
        <pc:chgData name="Cristian Chilipirea" userId="34ab170da5908fc4" providerId="LiveId" clId="{B06FC5C3-AC0E-46E5-90E1-269995C5A350}" dt="2022-03-11T07:30:11.319" v="7" actId="207"/>
        <pc:sldMkLst>
          <pc:docMk/>
          <pc:sldMk cId="241264237" sldId="717"/>
        </pc:sldMkLst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8" creationId="{AE909D3B-7256-4560-B6BF-41B9F658573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0" creationId="{2616E482-0C5D-420A-88DF-4D5B2C211B01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1" creationId="{15274639-DB4B-4D04-8057-1C715C48841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2" creationId="{D63EADAD-54F0-4A69-A911-DF71E24A0476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7" creationId="{D274B1B2-A0CD-4515-9356-7C917FC6D41B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911002" sldId="717"/>
        </pc:sldMkLst>
      </pc:sldChg>
      <pc:sldChg chg="modSp add">
        <pc:chgData name="Cristian Chilipirea" userId="34ab170da5908fc4" providerId="LiveId" clId="{B06FC5C3-AC0E-46E5-90E1-269995C5A350}" dt="2022-03-11T07:29:57.346" v="5" actId="207"/>
        <pc:sldMkLst>
          <pc:docMk/>
          <pc:sldMk cId="1785380096" sldId="718"/>
        </pc:sldMkLst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6" creationId="{1AD1023F-2E0A-4281-8DFB-AD9F3454CF47}"/>
          </ac:spMkLst>
        </pc:spChg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7" creationId="{26E8EFD3-370C-4A1F-91C2-C4DCE396FF9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83024352" sldId="719"/>
        </pc:sldMkLst>
      </pc:sldChg>
      <pc:sldChg chg="modSp add mod">
        <pc:chgData name="Cristian Chilipirea" userId="34ab170da5908fc4" providerId="LiveId" clId="{B06FC5C3-AC0E-46E5-90E1-269995C5A350}" dt="2022-03-11T07:32:50.028" v="18" actId="692"/>
        <pc:sldMkLst>
          <pc:docMk/>
          <pc:sldMk cId="2004866330" sldId="719"/>
        </pc:sldMkLst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2:50.028" v="18" actId="692"/>
          <ac:spMkLst>
            <pc:docMk/>
            <pc:sldMk cId="2004866330" sldId="719"/>
            <ac:spMk id="60" creationId="{30421D30-4239-4F1E-8F9B-A0E9AC01B8D0}"/>
          </ac:spMkLst>
        </pc:spChg>
        <pc:spChg chg="mod">
          <ac:chgData name="Cristian Chilipirea" userId="34ab170da5908fc4" providerId="LiveId" clId="{B06FC5C3-AC0E-46E5-90E1-269995C5A350}" dt="2022-03-11T07:32:46.920" v="17" actId="692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92" creationId="{B138B629-AD8F-4522-ABDF-E02998C49BB9}"/>
          </ac:spMkLst>
        </pc:spChg>
      </pc:sldChg>
      <pc:sldChg chg="modSp add mod">
        <pc:chgData name="Cristian Chilipirea" userId="34ab170da5908fc4" providerId="LiveId" clId="{B06FC5C3-AC0E-46E5-90E1-269995C5A350}" dt="2022-03-11T07:33:00.397" v="20" actId="692"/>
        <pc:sldMkLst>
          <pc:docMk/>
          <pc:sldMk cId="3953706535" sldId="720"/>
        </pc:sldMkLst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0" creationId="{247BAA4E-7F2E-48A0-8895-183C46F8F90D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92" creationId="{B138B629-AD8F-4522-ABDF-E02998C49BB9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42942952" sldId="721"/>
        </pc:sldMkLst>
      </pc:sldChg>
      <pc:sldChg chg="modSp add mod">
        <pc:chgData name="Cristian Chilipirea" userId="34ab170da5908fc4" providerId="LiveId" clId="{B06FC5C3-AC0E-46E5-90E1-269995C5A350}" dt="2022-03-11T07:32:28.419" v="14" actId="692"/>
        <pc:sldMkLst>
          <pc:docMk/>
          <pc:sldMk cId="2958279561" sldId="721"/>
        </pc:sldMkLst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28.419" v="14" actId="692"/>
          <ac:spMkLst>
            <pc:docMk/>
            <pc:sldMk cId="2958279561" sldId="721"/>
            <ac:spMk id="34" creationId="{44409418-8ECD-4A8E-A7E3-F779CF78E4FA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3" creationId="{F91B8098-9447-4264-B073-767C59528918}"/>
          </ac:spMkLst>
        </pc:spChg>
      </pc:sldChg>
      <pc:sldChg chg="modSp add mod">
        <pc:chgData name="Cristian Chilipirea" userId="34ab170da5908fc4" providerId="LiveId" clId="{B06FC5C3-AC0E-46E5-90E1-269995C5A350}" dt="2022-03-11T07:32:17.914" v="12" actId="692"/>
        <pc:sldMkLst>
          <pc:docMk/>
          <pc:sldMk cId="1529978504" sldId="722"/>
        </pc:sldMkLst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17.914" v="12" actId="692"/>
          <ac:spMkLst>
            <pc:docMk/>
            <pc:sldMk cId="1529978504" sldId="722"/>
            <ac:spMk id="19" creationId="{E05FBF88-D9ED-40AD-B5AB-FFD56165C098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3" creationId="{F91B8098-9447-4264-B073-767C5952891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37929409" sldId="722"/>
        </pc:sldMkLst>
      </pc:sldChg>
      <pc:sldChg chg="modSp add mod">
        <pc:chgData name="Cristian Chilipirea" userId="34ab170da5908fc4" providerId="LiveId" clId="{B06FC5C3-AC0E-46E5-90E1-269995C5A350}" dt="2022-03-11T07:32:36.020" v="15" actId="207"/>
        <pc:sldMkLst>
          <pc:docMk/>
          <pc:sldMk cId="17853534" sldId="723"/>
        </pc:sldMkLst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4" creationId="{4358CDC5-9F4C-4AD9-8801-26525257846B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7" creationId="{BD5272AD-178F-4139-94A1-C0B52E2ED50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8" creationId="{0BE22BAF-4D05-4459-A64D-BC975E4FEFD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9" creationId="{AB5CC37B-200D-4FF3-985E-2CB6C9FE6F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2" creationId="{AD0AA9FA-7627-4243-96AF-213FC52CED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3" creationId="{98D58561-356D-4F38-A9D9-E6B6F814DBC6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4" creationId="{E2C6ABCF-EFD6-44B2-9688-073A6303B1A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0" creationId="{AE1450A9-AD70-47A9-85AD-F9FEA21EF3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1" creationId="{E72E6739-8E13-440E-85DB-2BB3349F511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2:09.707" v="10" actId="207"/>
        <pc:sldMkLst>
          <pc:docMk/>
          <pc:sldMk cId="1267356620" sldId="725"/>
        </pc:sldMkLst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4" creationId="{7CD538DF-0678-4AE5-BEDC-036179DCF27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7" creationId="{BDAA77FF-A9E8-45CE-AE00-DA6DE0F61FD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8" creationId="{D34DAB8B-F85E-44A8-8F3B-3C2F638D9E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1" creationId="{3D0A7111-2125-4608-A181-CC81CE065D3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2" creationId="{02B15C50-9B16-4596-81BA-E6C3BF88DEB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3" creationId="{92323200-9A31-404A-869A-F7B90DAEFB1F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4" creationId="{E329AB1F-DF85-4C01-9566-9D598FA4493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3:08.556" v="22" actId="692"/>
        <pc:sldMkLst>
          <pc:docMk/>
          <pc:sldMk cId="2727005353" sldId="726"/>
        </pc:sldMkLst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3:08.556" v="22" actId="692"/>
          <ac:spMkLst>
            <pc:docMk/>
            <pc:sldMk cId="2727005353" sldId="726"/>
            <ac:spMk id="49" creationId="{446128B0-CCCE-44E7-A4C9-7B79486D725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0" creationId="{398F3BCD-85B5-4154-BC04-2FFAA6788C5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7" creationId="{8AC859EA-4393-4536-9E6F-3606D59AE4D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8" creationId="{97BB79CD-007D-4AF3-ABB5-7EF16CA8046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92" creationId="{B138B629-AD8F-4522-ABDF-E02998C49BB9}"/>
          </ac:spMkLst>
        </pc:spChg>
      </pc:sldChg>
      <pc:sldMasterChg chg="delSldLayout">
        <pc:chgData name="Cristian Chilipirea" userId="34ab170da5908fc4" providerId="LiveId" clId="{B06FC5C3-AC0E-46E5-90E1-269995C5A350}" dt="2022-03-11T07:29:03.044" v="1" actId="47"/>
        <pc:sldMasterMkLst>
          <pc:docMk/>
          <pc:sldMasterMk cId="2081690684" sldId="2147483672"/>
        </pc:sldMasterMkLst>
        <pc:sldLayoutChg chg="del">
          <pc:chgData name="Cristian Chilipirea" userId="34ab170da5908fc4" providerId="LiveId" clId="{B06FC5C3-AC0E-46E5-90E1-269995C5A350}" dt="2022-03-11T07:29:03.044" v="1" actId="47"/>
          <pc:sldLayoutMkLst>
            <pc:docMk/>
            <pc:sldMasterMk cId="2081690684" sldId="2147483672"/>
            <pc:sldLayoutMk cId="568689803" sldId="2147483684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8DE0DEFE-EE37-49DF-9520-558F833E3EF8}"/>
    <pc:docChg chg="modSld">
      <pc:chgData name="Cristian Chilipirea" userId="34ab170da5908fc4" providerId="LiveId" clId="{8DE0DEFE-EE37-49DF-9520-558F833E3EF8}" dt="2022-03-13T17:44:51.764" v="2" actId="14100"/>
      <pc:docMkLst>
        <pc:docMk/>
      </pc:docMkLst>
      <pc:sldChg chg="addSp modSp mod">
        <pc:chgData name="Cristian Chilipirea" userId="34ab170da5908fc4" providerId="LiveId" clId="{8DE0DEFE-EE37-49DF-9520-558F833E3EF8}" dt="2022-03-13T17:44:51.764" v="2" actId="14100"/>
        <pc:sldMkLst>
          <pc:docMk/>
          <pc:sldMk cId="3710067489" sldId="712"/>
        </pc:sldMkLst>
        <pc:cxnChg chg="add mod">
          <ac:chgData name="Cristian Chilipirea" userId="34ab170da5908fc4" providerId="LiveId" clId="{8DE0DEFE-EE37-49DF-9520-558F833E3EF8}" dt="2022-03-13T17:44:51.764" v="2" actId="14100"/>
          <ac:cxnSpMkLst>
            <pc:docMk/>
            <pc:sldMk cId="3710067489" sldId="712"/>
            <ac:cxnSpMk id="63" creationId="{86D37A7A-1765-42AA-A6F3-63E28A0B0523}"/>
          </ac:cxnSpMkLst>
        </pc:cxn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Richard Ernest Bellman : 26 August 1920 – 19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Martie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1984; 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renumit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pentru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inventarea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program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ă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rii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dinamice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1953. 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those days</a:t>
            </a:r>
            <a:r>
              <a:rPr lang="ro-RO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applied practitioners were regarded as 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distinctly second-class citizens of the mathematical fraternity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Lester Randolph Ford, Jr. 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23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Septembrie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1927,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specializat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probleme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fluxuri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de re</a:t>
            </a:r>
            <a:r>
              <a:rPr lang="ro-RO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ţ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ea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în grafuri.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311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1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Astar_progress_animation.gif" TargetMode="External"/><Relationship Id="rId5" Type="http://schemas.openxmlformats.org/officeDocument/2006/relationships/hyperlink" Target="https://en.wikipedia.org/wiki/File:Dijkstras_progress_animation.gif" TargetMode="External"/><Relationship Id="rId4" Type="http://schemas.openxmlformats.org/officeDocument/2006/relationships/image" Target="../media/image7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</a:t>
            </a:r>
            <a:r>
              <a:rPr lang="en-US" sz="4000" dirty="0"/>
              <a:t> – </a:t>
            </a:r>
            <a:r>
              <a:rPr lang="en-US" sz="4000" dirty="0" err="1"/>
              <a:t>Drumuri</a:t>
            </a:r>
            <a:r>
              <a:rPr lang="en-US" sz="4000" dirty="0"/>
              <a:t> </a:t>
            </a:r>
            <a:r>
              <a:rPr lang="en-US" sz="4000" dirty="0" err="1"/>
              <a:t>minime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409597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 Cost Minim - Exemplu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⁡(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(1,2,3,5)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98E4E445-1118-4748-8FF3-04B17B1E9501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6895E-A437-41D8-BDE5-8BE6DB428619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86464-269D-43FC-9682-22041960A392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FD4D6-2EEC-49D4-8DDC-2D8455E2BD8E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151FD-C3C0-47A5-9D50-B55FE89E00D4}"/>
              </a:ext>
            </a:extLst>
          </p:cNvPr>
          <p:cNvCxnSpPr>
            <a:cxnSpLocks/>
            <a:stCxn id="23" idx="1"/>
            <a:endCxn id="25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66C201-C0A0-4238-B5F9-AB57E506E016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77D78A-9799-4407-B884-CA8893F99E9B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7EE3F-26AF-4A13-A0B4-8E16126352E1}"/>
              </a:ext>
            </a:extLst>
          </p:cNvPr>
          <p:cNvCxnSpPr>
            <a:cxnSpLocks/>
            <a:stCxn id="23" idx="6"/>
            <a:endCxn id="38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8E288-5677-4C86-A51F-869E75628289}"/>
              </a:ext>
            </a:extLst>
          </p:cNvPr>
          <p:cNvCxnSpPr>
            <a:cxnSpLocks/>
            <a:stCxn id="24" idx="1"/>
            <a:endCxn id="22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F09EAF-ED7F-4FD0-91E3-8847D412BA03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F09920-D8F5-453E-A7A8-71361C477451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1F38D-981E-4038-B304-FB9283233409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72E1CD-91A4-4277-AE21-C8374F4DA110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5545C8-A408-4EB3-975C-CCA567CF43E0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64E99A-40C4-47D7-9C21-173C3688A15F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A21475-505E-4D62-A5B1-5DBC11E56E51}"/>
              </a:ext>
            </a:extLst>
          </p:cNvPr>
          <p:cNvCxnSpPr>
            <a:cxnSpLocks/>
            <a:stCxn id="24" idx="5"/>
            <a:endCxn id="38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6919219-C81A-452C-B9FB-6369339C2BED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3DF1-1233-4EBC-B132-24F1D1B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5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Cicluri negative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Dacă avem un ciclu cu cost negativ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10+20 − 50 = −20</m:t>
                    </m:r>
                  </m:oMath>
                </a14:m>
                <a:r>
                  <a:rPr lang="ro-RO" dirty="0"/>
                  <a:t>) am putea merge pe ciclu până ajungem la  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352865" y="3869531"/>
            <a:ext cx="73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-50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4602979-0810-493F-B2FA-E73D1B17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6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21F5-30B8-4F5F-AB8E-3009F246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Notații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 distanța minimă dintre nodurile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distanța minimă </a:t>
                </a:r>
                <a:r>
                  <a:rPr lang="ro-RO" b="1" dirty="0"/>
                  <a:t>estimată</a:t>
                </a:r>
                <a:r>
                  <a:rPr lang="ro-RO" dirty="0"/>
                  <a:t> de la un nod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 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Toate estimările la început sunt de distanță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Estimarea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0.</a:t>
                </a:r>
                <a:endParaRPr lang="en-US" dirty="0"/>
              </a:p>
              <a:p>
                <a:r>
                  <a:rPr lang="en-US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predecesorul</a:t>
                </a:r>
                <a:r>
                  <a:rPr lang="en-US" dirty="0"/>
                  <a:t> </a:t>
                </a:r>
                <a:r>
                  <a:rPr lang="en-US" dirty="0" err="1"/>
                  <a:t>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</a:t>
                </a:r>
                <a:r>
                  <a:rPr lang="ro-RO" dirty="0" err="1"/>
                  <a:t>ătre</a:t>
                </a:r>
                <a:r>
                  <a:rPr lang="ro-RO" dirty="0"/>
                  <a:t> nodul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).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454A86C-86A7-4DB3-A9E2-0F7FAC15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79" y="4271094"/>
            <a:ext cx="5056506" cy="20261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E0757-66FA-4728-9837-AE177EBD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4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3965-E1DB-46BA-BDED-7C8E08D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Relaxarea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3F5EBF-8B01-4C9C-8F0E-0BB89DDC7C8D}"/>
              </a:ext>
            </a:extLst>
          </p:cNvPr>
          <p:cNvSpPr/>
          <p:nvPr/>
        </p:nvSpPr>
        <p:spPr bwMode="auto">
          <a:xfrm>
            <a:off x="7964106" y="30215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A117F9-C5C9-45EC-8907-DDCE78AFC3C6}"/>
              </a:ext>
            </a:extLst>
          </p:cNvPr>
          <p:cNvSpPr/>
          <p:nvPr/>
        </p:nvSpPr>
        <p:spPr bwMode="auto">
          <a:xfrm>
            <a:off x="7614285" y="56514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332BF9-EA8A-48D9-B24F-52CFDC61A9BB}"/>
              </a:ext>
            </a:extLst>
          </p:cNvPr>
          <p:cNvSpPr/>
          <p:nvPr/>
        </p:nvSpPr>
        <p:spPr bwMode="auto">
          <a:xfrm>
            <a:off x="9805920" y="351732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67119-F11E-44C2-BA68-3D13C2C6C74A}"/>
              </a:ext>
            </a:extLst>
          </p:cNvPr>
          <p:cNvSpPr/>
          <p:nvPr/>
        </p:nvSpPr>
        <p:spPr bwMode="auto">
          <a:xfrm>
            <a:off x="6965672" y="41158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B18F7C-E9C4-49F8-AF77-79809612803B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212529" y="4609552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E3684-DD53-4E3A-88D3-C68CF10806E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212528" y="3268372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5AA0AF-A56B-4CE4-949E-74F4FAF69A54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8385517" y="3442926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BB9F5C-99CA-472F-9491-699CD6FD201A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8107997" y="5568348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BDA6B-F0FF-4CF1-98FC-46EEB3DDBE92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457818" y="3268373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BF321-CF58-486D-8240-D144700395A2}"/>
              </a:ext>
            </a:extLst>
          </p:cNvPr>
          <p:cNvSpPr/>
          <p:nvPr/>
        </p:nvSpPr>
        <p:spPr>
          <a:xfrm>
            <a:off x="8711511" y="2919706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A4659-87C3-4273-B33B-62CDB5EC375B}"/>
              </a:ext>
            </a:extLst>
          </p:cNvPr>
          <p:cNvSpPr/>
          <p:nvPr/>
        </p:nvSpPr>
        <p:spPr>
          <a:xfrm>
            <a:off x="8385516" y="4195302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ED32F-2807-4A37-8199-D99A1F1BFD20}"/>
              </a:ext>
            </a:extLst>
          </p:cNvPr>
          <p:cNvSpPr/>
          <p:nvPr/>
        </p:nvSpPr>
        <p:spPr>
          <a:xfrm>
            <a:off x="7027581" y="335875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0D87D-6E2B-4E06-B7B0-0179A2310785}"/>
              </a:ext>
            </a:extLst>
          </p:cNvPr>
          <p:cNvSpPr/>
          <p:nvPr/>
        </p:nvSpPr>
        <p:spPr>
          <a:xfrm>
            <a:off x="9853996" y="4502275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2B5A6-8F89-4C63-9F04-10B477083884}"/>
              </a:ext>
            </a:extLst>
          </p:cNvPr>
          <p:cNvSpPr/>
          <p:nvPr/>
        </p:nvSpPr>
        <p:spPr>
          <a:xfrm>
            <a:off x="7347037" y="4852439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A366D9-4377-4BB4-9BC4-7B662E35F33C}"/>
              </a:ext>
            </a:extLst>
          </p:cNvPr>
          <p:cNvSpPr/>
          <p:nvPr/>
        </p:nvSpPr>
        <p:spPr bwMode="auto">
          <a:xfrm>
            <a:off x="9526175" y="51469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34E96C-74B4-46E6-A28D-49CF31D1CE29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9947586" y="3938736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E9685-6922-448A-888E-13EBFF83F0D9}"/>
              </a:ext>
            </a:extLst>
          </p:cNvPr>
          <p:cNvSpPr/>
          <p:nvPr/>
        </p:nvSpPr>
        <p:spPr>
          <a:xfrm>
            <a:off x="8439655" y="5760098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7E0E2AD-9B78-4A2D-811F-22F30035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" y="2790997"/>
            <a:ext cx="5049416" cy="2095390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CF9F3BD-C987-42BA-85A2-78B65C43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9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Proprietăți drumuri optime și relaxare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Inegalitatea triunghiurilor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ro-RO" b="1" dirty="0"/>
              </a:p>
              <a:p>
                <a:endParaRPr lang="ro-RO" b="1" dirty="0"/>
              </a:p>
              <a:p>
                <a:endParaRPr lang="ro-RO" b="1" dirty="0"/>
              </a:p>
              <a:p>
                <a:pPr marL="0" indent="0">
                  <a:buNone/>
                </a:pPr>
                <a:endParaRPr lang="ro-RO" b="1" dirty="0"/>
              </a:p>
              <a:p>
                <a:r>
                  <a:rPr lang="en-US" b="1" dirty="0" err="1"/>
                  <a:t>Limita</a:t>
                </a:r>
                <a:r>
                  <a:rPr lang="en-US" b="1" dirty="0"/>
                  <a:t> </a:t>
                </a:r>
                <a:r>
                  <a:rPr lang="en-US" b="1" dirty="0" err="1"/>
                  <a:t>superioar</a:t>
                </a:r>
                <a:r>
                  <a:rPr lang="ro-RO" b="1" dirty="0"/>
                  <a:t>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pPr marL="819150" lvl="1" indent="-285750"/>
                <a:r>
                  <a:rPr lang="ro-RO" sz="2200" dirty="0"/>
                  <a:t>Când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200" dirty="0"/>
                  <a:t> nu se mai schimbă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C7784A1-A599-414A-BB0D-8693D4AF5A87}"/>
              </a:ext>
            </a:extLst>
          </p:cNvPr>
          <p:cNvSpPr/>
          <p:nvPr/>
        </p:nvSpPr>
        <p:spPr bwMode="auto">
          <a:xfrm>
            <a:off x="6503442" y="2316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u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09DA29-9FC1-4981-85BA-2A8DBA84ACB8}"/>
              </a:ext>
            </a:extLst>
          </p:cNvPr>
          <p:cNvSpPr/>
          <p:nvPr/>
        </p:nvSpPr>
        <p:spPr bwMode="auto">
          <a:xfrm>
            <a:off x="7118475" y="33401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v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40371-8431-4063-97FC-C8380B397B2B}"/>
              </a:ext>
            </a:extLst>
          </p:cNvPr>
          <p:cNvSpPr/>
          <p:nvPr/>
        </p:nvSpPr>
        <p:spPr bwMode="auto">
          <a:xfrm>
            <a:off x="4424961" y="31188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ED997-9678-44ED-8EBC-33432A2BF442}"/>
              </a:ext>
            </a:extLst>
          </p:cNvPr>
          <p:cNvCxnSpPr>
            <a:cxnSpLocks/>
            <a:stCxn id="6" idx="0"/>
            <a:endCxn id="5" idx="5"/>
          </p:cNvCxnSpPr>
          <p:nvPr/>
        </p:nvCxnSpPr>
        <p:spPr bwMode="auto">
          <a:xfrm flipH="1" flipV="1">
            <a:off x="6924853" y="2738357"/>
            <a:ext cx="440479" cy="6017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8EBAB0-C418-4D1F-A0C6-6CA897F15D8A}"/>
              </a:ext>
            </a:extLst>
          </p:cNvPr>
          <p:cNvSpPr/>
          <p:nvPr/>
        </p:nvSpPr>
        <p:spPr bwMode="auto">
          <a:xfrm>
            <a:off x="4670961" y="2620522"/>
            <a:ext cx="1912618" cy="510639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32FE95-15F2-48ED-A839-2C5B8CACA67F}"/>
              </a:ext>
            </a:extLst>
          </p:cNvPr>
          <p:cNvSpPr/>
          <p:nvPr/>
        </p:nvSpPr>
        <p:spPr bwMode="auto">
          <a:xfrm rot="1201278">
            <a:off x="4947881" y="3169420"/>
            <a:ext cx="2106835" cy="744353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C1A5C1-3A43-4ADC-8643-BC65AE12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8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8122-F728-4752-834A-2443751B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Proprietăți drumuri optime și relaxare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Nu este cale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o-RO" b="1" dirty="0"/>
              </a:p>
              <a:p>
                <a:r>
                  <a:rPr lang="ro-RO" b="1" dirty="0"/>
                  <a:t>Convergență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200" dirty="0"/>
                  <a:t> face parte din calea minimă spre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200" dirty="0"/>
                  <a:t>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o-RO" sz="2200" dirty="0"/>
                  <a:t> atunci după relaxare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ro-RO" sz="2200" dirty="0"/>
              </a:p>
              <a:p>
                <a:r>
                  <a:rPr lang="ro-RO" b="1" dirty="0"/>
                  <a:t>Proprietatea relaxării unei căi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200" dirty="0"/>
                  <a:t> este o cale minimă de la </a:t>
                </a:r>
                <a14:m>
                  <m:oMath xmlns:m="http://schemas.openxmlformats.org/officeDocument/2006/math"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200" dirty="0"/>
                  <a:t>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 și relaxăm muchiile în ordine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…(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o-RO" sz="2200" dirty="0"/>
                  <a:t>,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),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D75D-4815-4BD4-8C1D-685DC7CA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Proprietăți drumuri optime și relaxare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Dacă</a:t>
                </a:r>
                <a14:m>
                  <m:oMath xmlns:m="http://schemas.openxmlformats.org/officeDocument/2006/math">
                    <m:r>
                      <a:rPr lang="ro-R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este optim atunci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 err="1"/>
                  <a:t>Demonstra</a:t>
                </a:r>
                <a:r>
                  <a:rPr lang="ro-RO" dirty="0"/>
                  <a:t>ție: dacă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atunci </a:t>
                </a:r>
                <a:r>
                  <a:rPr lang="en-US" dirty="0" err="1"/>
                  <a:t>calea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</a:t>
                </a:r>
                <a:r>
                  <a:rPr lang="en-US" dirty="0"/>
                  <a:t> putea fi </a:t>
                </a:r>
                <a:r>
                  <a:rPr lang="en-US" dirty="0" err="1"/>
                  <a:t>folosit</a:t>
                </a:r>
                <a:r>
                  <a:rPr lang="ro-RO" dirty="0"/>
                  <a:t>ă pentru a scurta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o-RO" dirty="0"/>
                  <a:t>Un drum optim nu poate avea cicluri pozitive sau negative!</a:t>
                </a:r>
              </a:p>
              <a:p>
                <a:r>
                  <a:rPr lang="ro-RO" dirty="0"/>
                  <a:t>Un drum optim poate conține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ro-RO" dirty="0"/>
                  <a:t> noduri.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133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1F507-5508-4B04-A114-E1991DFD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Bellman Ford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A71E2-645E-4E0D-8483-BF0653D484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8EFC-ED36-4140-9382-F5B1ADBF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Bellman &amp; Ford</a:t>
            </a:r>
          </a:p>
        </p:txBody>
      </p:sp>
      <p:pic>
        <p:nvPicPr>
          <p:cNvPr id="7" name="Picture 2" descr="C:\Users\Cezar\Desktop\Richard_Ernest_Bellman.jpg">
            <a:extLst>
              <a:ext uri="{FF2B5EF4-FFF2-40B4-BE49-F238E27FC236}">
                <a16:creationId xmlns:a16="http://schemas.microsoft.com/office/drawing/2014/main" id="{3C63D915-E4AC-40A6-A29A-E1C60A9F4A40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981" y="2045494"/>
            <a:ext cx="2794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921D869-BB6D-41FF-91B2-F3BF4ED98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7" y="1800147"/>
            <a:ext cx="5052226" cy="420705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7CE7DE-ECED-452D-8957-86D09B5B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5982"/>
            <a:ext cx="4483330" cy="5035809"/>
          </a:xfrm>
          <a:prstGeom prst="rect">
            <a:avLst/>
          </a:prstGeom>
        </p:spPr>
      </p:pic>
      <p:pic>
        <p:nvPicPr>
          <p:cNvPr id="8" name="Picture 3" descr="C:\Users\Cezar\Desktop\INFORMS02web.jpg">
            <a:extLst>
              <a:ext uri="{FF2B5EF4-FFF2-40B4-BE49-F238E27FC236}">
                <a16:creationId xmlns:a16="http://schemas.microsoft.com/office/drawing/2014/main" id="{73D11D9B-D811-455C-BD09-469FA3D4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96" y="3903677"/>
            <a:ext cx="3224004" cy="241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49CE0-CDB4-4E74-816C-ACD34CEB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9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Bellman Ford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/>
                  <a:t>Se poate </a:t>
                </a:r>
                <a:r>
                  <a:rPr lang="en-US" dirty="0" err="1"/>
                  <a:t>aplica</a:t>
                </a:r>
                <a:r>
                  <a:rPr lang="en-US" dirty="0"/>
                  <a:t> </a:t>
                </a:r>
                <a:r>
                  <a:rPr lang="ro-RO" dirty="0"/>
                  <a:t>și pe grafuri ce au muchii cu valori negative.</a:t>
                </a:r>
              </a:p>
              <a:p>
                <a:r>
                  <a:rPr lang="ro-RO" dirty="0"/>
                  <a:t>Poate fi folosit pentru detecția ciclurilor negative</a:t>
                </a:r>
              </a:p>
              <a:p>
                <a:endParaRPr lang="ro-RO" dirty="0"/>
              </a:p>
              <a:p>
                <a:r>
                  <a:rPr lang="ro-RO" dirty="0"/>
                  <a:t>Un drum minim poate conține maxim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noduri</a:t>
                </a:r>
                <a:r>
                  <a:rPr lang="en-US" dirty="0"/>
                  <a:t> =&gt;</a:t>
                </a:r>
              </a:p>
              <a:p>
                <a:pPr marL="0" indent="0">
                  <a:buNone/>
                </a:pPr>
                <a:r>
                  <a:rPr lang="en-US" dirty="0"/>
                  <a:t>=&gt; orice </a:t>
                </a:r>
                <a:r>
                  <a:rPr lang="en-US" dirty="0" err="1"/>
                  <a:t>cale</a:t>
                </a:r>
                <a:r>
                  <a:rPr lang="en-US" dirty="0"/>
                  <a:t> poate fi </a:t>
                </a:r>
                <a:r>
                  <a:rPr lang="en-US" dirty="0" err="1"/>
                  <a:t>relaxat</a:t>
                </a:r>
                <a:r>
                  <a:rPr lang="ro-RO" dirty="0"/>
                  <a:t>ă de </a:t>
                </a:r>
                <a:r>
                  <a:rPr lang="ro-RO" dirty="0" err="1"/>
                  <a:t>maxm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ori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52F22-C148-4622-939F-1E9EF5D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0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78D3A-4F6F-4B25-BE86-91A4181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E22F74-18A8-4A82-AD5E-1A87A6311CC3}"/>
              </a:ext>
            </a:extLst>
          </p:cNvPr>
          <p:cNvSpPr/>
          <p:nvPr/>
        </p:nvSpPr>
        <p:spPr>
          <a:xfrm>
            <a:off x="2432090" y="428179"/>
            <a:ext cx="103259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(u, v)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print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“Negative-weight cycle"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AE90-A02E-491B-AE74-D78B225F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8286-07EF-40FA-A1C4-4A49CE7F59C4}"/>
              </a:ext>
            </a:extLst>
          </p:cNvPr>
          <p:cNvSpPr/>
          <p:nvPr/>
        </p:nvSpPr>
        <p:spPr>
          <a:xfrm>
            <a:off x="1719572" y="1591859"/>
            <a:ext cx="103259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1611D-E671-43E6-A720-D05044A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6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01279-EC25-430F-B033-AD345C49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9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87F0-360C-4D90-957B-1612FDBE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Bellman-Ford </a:t>
            </a:r>
            <a:r>
              <a:rPr lang="en-US" dirty="0" err="1">
                <a:solidFill>
                  <a:schemeClr val="tx1"/>
                </a:solidFill>
              </a:rPr>
              <a:t>Demonstra</a:t>
            </a:r>
            <a:r>
              <a:rPr lang="ro-RO" dirty="0">
                <a:solidFill>
                  <a:schemeClr val="tx1"/>
                </a:solidFill>
              </a:rPr>
              <a:t>ție corectitudine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</p:spPr>
            <p:txBody>
              <a:bodyPr/>
              <a:lstStyle/>
              <a:p>
                <a:r>
                  <a:rPr lang="ro-RO" dirty="0"/>
                  <a:t>Lemma: După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iterații avem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cale</a:t>
                </a:r>
                <a:r>
                  <a:rPr lang="en-US" dirty="0"/>
                  <a:t> minim</a:t>
                </a:r>
                <a:r>
                  <a:rPr lang="ro-RO" dirty="0"/>
                  <a:t>ă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 are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muchii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La iterația i este relaxată și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o-RO" dirty="0"/>
              </a:p>
              <a:p>
                <a:pPr lvl="1"/>
                <a:r>
                  <a:rPr lang="ro-RO" dirty="0"/>
                  <a:t>Din proprietatea relaxării unei căi rezultă </a:t>
                </a:r>
              </a:p>
              <a:p>
                <a:pPr marL="72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  <a:blipFill>
                <a:blip r:embed="rId2"/>
                <a:stretch>
                  <a:fillRect l="-980" t="-23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68C8-AE3E-4370-9E08-7E5F264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8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Bellman Ford – </a:t>
            </a:r>
            <a:r>
              <a:rPr lang="en-US" dirty="0" err="1">
                <a:solidFill>
                  <a:schemeClr val="tx1"/>
                </a:solidFill>
              </a:rPr>
              <a:t>caz</a:t>
            </a:r>
            <a:r>
              <a:rPr lang="en-US" dirty="0">
                <a:solidFill>
                  <a:schemeClr val="tx1"/>
                </a:solidFill>
              </a:rPr>
              <a:t> particular DAG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Inițializare.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en-US" dirty="0"/>
                  <a:t>Sort</a:t>
                </a:r>
                <a:r>
                  <a:rPr lang="ro-RO" dirty="0" err="1"/>
                  <a:t>ăm</a:t>
                </a:r>
                <a:r>
                  <a:rPr lang="ro-RO" dirty="0"/>
                  <a:t> topologic graful.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ro-RO" dirty="0"/>
                  <a:t>Aplicăm relaxarea muchiilor o singură dată.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Nodurile din stânga </a:t>
                </a:r>
                <a:r>
                  <a:rPr lang="ro-RO" dirty="0" err="1"/>
                  <a:t>source</a:t>
                </a:r>
                <a:r>
                  <a:rPr lang="ro-RO" dirty="0"/>
                  <a:t> rămân cu distanță infinită.</a:t>
                </a:r>
              </a:p>
              <a:p>
                <a:endParaRPr lang="ro-RO" dirty="0"/>
              </a:p>
              <a:p>
                <a:r>
                  <a:rPr lang="ro-RO" dirty="0"/>
                  <a:t>Complexitate totală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CD312-57FB-4A16-ABF4-8F95A89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0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8A9A-3FAB-4F0E-B81B-0C6C207816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ACDB-29E9-45A4-AFBC-847D506E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F4F0A2-59D8-400A-9F12-A9FC30FC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26842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3FAAB82-A310-4BBD-91DA-070E528C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1351068"/>
            <a:ext cx="4642089" cy="474369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29DCB011-1EE3-4AFA-859A-82D7A4C1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12" y="1871106"/>
            <a:ext cx="2939152" cy="39200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1DB65-047A-41EE-B9AB-774DBC8A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9ED-E565-47B9-BCEF-EAFC4BFC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Funcționează doar pentru muchii de cost pozitiv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Consider</a:t>
                </a:r>
                <a:r>
                  <a:rPr lang="ro-RO" dirty="0"/>
                  <a:t>ă</a:t>
                </a:r>
                <a:r>
                  <a:rPr lang="en-US" dirty="0"/>
                  <a:t>m un drum </a:t>
                </a:r>
                <a:r>
                  <a:rPr lang="ro-RO" dirty="0"/>
                  <a:t>minim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toate</a:t>
                </a:r>
                <a:r>
                  <a:rPr lang="en-US" dirty="0"/>
                  <a:t> </a:t>
                </a:r>
                <a:r>
                  <a:rPr lang="en-US" dirty="0" err="1"/>
                  <a:t>subdrumurile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vor</a:t>
                </a:r>
                <a:r>
                  <a:rPr lang="en-US" dirty="0"/>
                  <a:t> fi de</a:t>
                </a:r>
                <a:r>
                  <a:rPr lang="ro-RO" dirty="0"/>
                  <a:t> </a:t>
                </a:r>
                <a:r>
                  <a:rPr lang="en-US" dirty="0" err="1"/>
                  <a:t>asemenea</a:t>
                </a:r>
                <a:r>
                  <a:rPr lang="en-US" dirty="0"/>
                  <a:t> </a:t>
                </a:r>
                <a:r>
                  <a:rPr lang="ro-RO" dirty="0"/>
                  <a:t>drumuri minime</a:t>
                </a:r>
                <a:r>
                  <a:rPr lang="en-US" dirty="0"/>
                  <a:t>: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Idee: </a:t>
                </a:r>
                <a:r>
                  <a:rPr lang="en-US" dirty="0" err="1"/>
                  <a:t>Ordonarea</a:t>
                </a:r>
                <a:r>
                  <a:rPr lang="en-US" dirty="0"/>
                  <a:t> </a:t>
                </a:r>
                <a:r>
                  <a:rPr lang="en-US" dirty="0" err="1"/>
                  <a:t>nodurilor</a:t>
                </a:r>
                <a:r>
                  <a:rPr lang="en-US" dirty="0"/>
                  <a:t> din </a:t>
                </a:r>
                <a:r>
                  <a:rPr lang="en-US" dirty="0" err="1"/>
                  <a:t>graf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func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de </a:t>
                </a:r>
                <a:r>
                  <a:rPr lang="en-US" dirty="0" err="1"/>
                  <a:t>distan</a:t>
                </a:r>
                <a:r>
                  <a:rPr lang="ro-RO" dirty="0"/>
                  <a:t>ţ</a:t>
                </a:r>
                <a:r>
                  <a:rPr lang="en-US" dirty="0"/>
                  <a:t>a</a:t>
                </a:r>
              </a:p>
              <a:p>
                <a:pPr marL="0" indent="0">
                  <a:buNone/>
                </a:pPr>
                <a:r>
                  <a:rPr lang="en-US" dirty="0" err="1"/>
                  <a:t>lor</a:t>
                </a:r>
                <a:r>
                  <a:rPr lang="en-US" dirty="0"/>
                  <a:t> optimal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fa</a:t>
                </a:r>
                <a:r>
                  <a:rPr lang="ro-RO" dirty="0"/>
                  <a:t>ţă</a:t>
                </a:r>
                <a:r>
                  <a:rPr lang="en-US" dirty="0"/>
                  <a:t> de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0B7EA-9D0B-49F3-83E3-F6515173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0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FB98A-C2D1-4C7A-9C6A-E5E28E1E4E0C}"/>
              </a:ext>
            </a:extLst>
          </p:cNvPr>
          <p:cNvSpPr/>
          <p:nvPr/>
        </p:nvSpPr>
        <p:spPr>
          <a:xfrm>
            <a:off x="1242332" y="761722"/>
            <a:ext cx="109496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dijsktrasAlgorithm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in G.V)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push(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</a:t>
            </a:r>
            <a:r>
              <a:rPr lang="ro-RO" sz="2000" dirty="0">
                <a:solidFill>
                  <a:srgbClr val="000000"/>
                </a:solidFill>
                <a:latin typeface="Consolas" panose="020B0609020204030204" pitchFamily="49" charset="0"/>
              </a:rPr>
              <a:t>_MIN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   update(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LIST,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94D74-CFF8-4923-ABB8-CE5458BF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1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Intui</a:t>
            </a:r>
            <a:r>
              <a:rPr lang="ro-RO" dirty="0" err="1">
                <a:solidFill>
                  <a:schemeClr val="tx1"/>
                </a:solidFill>
              </a:rPr>
              <a:t>ţ</a:t>
            </a:r>
            <a:r>
              <a:rPr lang="en-US" dirty="0" err="1">
                <a:solidFill>
                  <a:schemeClr val="tx1"/>
                </a:solidFill>
              </a:rPr>
              <a:t>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lgoritmului</a:t>
            </a:r>
            <a:r>
              <a:rPr lang="en-US" dirty="0">
                <a:solidFill>
                  <a:schemeClr val="tx1"/>
                </a:solidFill>
              </a:rPr>
              <a:t> Dijkstra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89A1D-F2F3-410B-ADF9-467978AD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tx1"/>
                </a:solidFill>
              </a:rPr>
              <a:t>Grafuri ponderate – </a:t>
            </a:r>
            <a:r>
              <a:rPr lang="ro-RO" dirty="0" err="1">
                <a:solidFill>
                  <a:schemeClr val="tx1"/>
                </a:solidFill>
              </a:rPr>
              <a:t>Weighted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Graphs</a:t>
            </a:r>
            <a:r>
              <a:rPr lang="en-US" dirty="0">
                <a:solidFill>
                  <a:schemeClr val="tx1"/>
                </a:solidFill>
              </a:rPr>
              <a:t> - Reminder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 dirty="0">
                    <a:solidFill>
                      <a:schemeClr val="tx2"/>
                    </a:solidFill>
                  </a:rPr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 dirty="0">
                    <a:solidFill>
                      <a:schemeClr val="tx2"/>
                    </a:solidFill>
                  </a:rPr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 dirty="0">
                    <a:solidFill>
                      <a:schemeClr val="tx2"/>
                    </a:solidFill>
                  </a:rPr>
                  <a:t> ce asociază un cost fiecărei muchii.</a:t>
                </a:r>
              </a:p>
              <a:p>
                <a:endParaRPr lang="ro-RO" sz="3600" dirty="0">
                  <a:solidFill>
                    <a:schemeClr val="tx2"/>
                  </a:solidFill>
                </a:endParaRPr>
              </a:p>
              <a:p>
                <a:endParaRPr lang="ro-RO" sz="36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8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12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>
              <a:solidFill>
                <a:schemeClr val="tx2"/>
              </a:solidFill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E924910-BC21-42F7-822E-98CBEC95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Intui</a:t>
            </a:r>
            <a:r>
              <a:rPr lang="ro-RO" dirty="0" err="1">
                <a:solidFill>
                  <a:schemeClr val="tx1"/>
                </a:solidFill>
              </a:rPr>
              <a:t>ţ</a:t>
            </a:r>
            <a:r>
              <a:rPr lang="en-US" dirty="0" err="1">
                <a:solidFill>
                  <a:schemeClr val="tx1"/>
                </a:solidFill>
              </a:rPr>
              <a:t>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lgoritmului</a:t>
            </a:r>
            <a:r>
              <a:rPr lang="en-US" dirty="0">
                <a:solidFill>
                  <a:schemeClr val="tx1"/>
                </a:solidFill>
              </a:rPr>
              <a:t> Dijkstra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  <a:blipFill>
                <a:blip r:embed="rId2"/>
                <a:stretch>
                  <a:fillRect l="-1143" t="-24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599D3-D86D-4223-A3D8-0150723E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Intui</a:t>
            </a:r>
            <a:r>
              <a:rPr lang="ro-RO" dirty="0" err="1">
                <a:solidFill>
                  <a:schemeClr val="tx1"/>
                </a:solidFill>
              </a:rPr>
              <a:t>ţ</a:t>
            </a:r>
            <a:r>
              <a:rPr lang="en-US" dirty="0" err="1">
                <a:solidFill>
                  <a:schemeClr val="tx1"/>
                </a:solidFill>
              </a:rPr>
              <a:t>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o-RO" dirty="0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lgoritmului</a:t>
            </a:r>
            <a:r>
              <a:rPr lang="en-US" dirty="0">
                <a:solidFill>
                  <a:schemeClr val="tx1"/>
                </a:solidFill>
              </a:rPr>
              <a:t> Dijkstra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  <a:p>
                <a:r>
                  <a:rPr lang="en-US" dirty="0" err="1"/>
                  <a:t>Nodul</a:t>
                </a:r>
                <a:r>
                  <a:rPr lang="en-US" dirty="0"/>
                  <a:t> 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legat</a:t>
                </a:r>
                <a:r>
                  <a:rPr lang="en-US" dirty="0"/>
                  <a:t>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muchia</a:t>
                </a:r>
                <a:r>
                  <a:rPr lang="en-US" dirty="0"/>
                  <a:t> minim</a:t>
                </a:r>
                <a:r>
                  <a:rPr lang="ro-RO" dirty="0"/>
                  <a:t>ă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o-RO" dirty="0"/>
                  <a:t>Deci </a:t>
                </a:r>
                <a:r>
                  <a:rPr lang="en-US" dirty="0"/>
                  <a:t>nod</a:t>
                </a:r>
                <a:r>
                  <a:rPr lang="ro-RO" dirty="0"/>
                  <a:t>ul</a:t>
                </a:r>
                <a:r>
                  <a:rPr lang="en-US" dirty="0"/>
                  <a:t> extras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din </a:t>
                </a:r>
                <a:r>
                  <a:rPr lang="ro-RO" dirty="0"/>
                  <a:t>mulţimea </a:t>
                </a:r>
                <a:r>
                  <a:rPr lang="en-US" dirty="0"/>
                  <a:t>Q </a:t>
                </a:r>
                <a:r>
                  <a:rPr lang="ro-RO" dirty="0"/>
                  <a:t>î</a:t>
                </a:r>
                <a:r>
                  <a:rPr lang="en-US" dirty="0"/>
                  <a:t>n</a:t>
                </a:r>
                <a:r>
                  <a:rPr lang="ro-RO" dirty="0"/>
                  <a:t> </a:t>
                </a:r>
                <a:r>
                  <a:rPr lang="en-US" dirty="0" err="1"/>
                  <a:t>urm</a:t>
                </a:r>
                <a:r>
                  <a:rPr lang="ro-RO" dirty="0"/>
                  <a:t>ă</a:t>
                </a:r>
                <a:r>
                  <a:rPr lang="en-US" dirty="0" err="1"/>
                  <a:t>toarea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 err="1"/>
                  <a:t>itera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chiar</a:t>
                </a:r>
                <a:r>
                  <a:rPr lang="en-US" dirty="0"/>
                  <a:t>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corect</a:t>
                </a:r>
                <a:r>
                  <a:rPr lang="en-US" dirty="0"/>
                  <a:t> </a:t>
                </a:r>
                <a:r>
                  <a:rPr lang="ro-RO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𝒅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0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𝜹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90A79-76D9-4538-85EE-AF8E8B39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8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10759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10759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8333" r="-103704" b="-1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8333" r="-103704" b="-1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8333" r="-103704" b="-1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610000" r="-10370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69" name="Table 67">
            <a:extLst>
              <a:ext uri="{FF2B5EF4-FFF2-40B4-BE49-F238E27FC236}">
                <a16:creationId xmlns:a16="http://schemas.microsoft.com/office/drawing/2014/main" id="{987488D9-EA6C-4AAA-8909-026A8EDF9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530006"/>
              </p:ext>
            </p:extLst>
          </p:nvPr>
        </p:nvGraphicFramePr>
        <p:xfrm>
          <a:off x="1587399" y="5126072"/>
          <a:ext cx="3515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4">
                  <a:extLst>
                    <a:ext uri="{9D8B030D-6E8A-4147-A177-3AD203B41FA5}">
                      <a16:colId xmlns:a16="http://schemas.microsoft.com/office/drawing/2014/main" val="534466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18D3EC2-0D29-4403-814E-A2730FFB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86149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086149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73677"/>
              </p:ext>
            </p:extLst>
          </p:nvPr>
        </p:nvGraphicFramePr>
        <p:xfrm>
          <a:off x="1587399" y="5126072"/>
          <a:ext cx="183975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230">
                  <a:extLst>
                    <a:ext uri="{9D8B030D-6E8A-4147-A177-3AD203B41FA5}">
                      <a16:colId xmlns:a16="http://schemas.microsoft.com/office/drawing/2014/main" val="534466998"/>
                    </a:ext>
                  </a:extLst>
                </a:gridCol>
                <a:gridCol w="348342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  <a:gridCol w="511629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  <a:gridCol w="531554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18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14B9A-571A-4430-A0F0-E28202D7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3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740717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5740717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069718"/>
                  </p:ext>
                </p:extLst>
              </p:nvPr>
            </p:nvGraphicFramePr>
            <p:xfrm>
              <a:off x="1587399" y="5126072"/>
              <a:ext cx="17578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069718"/>
                  </p:ext>
                </p:extLst>
              </p:nvPr>
            </p:nvGraphicFramePr>
            <p:xfrm>
              <a:off x="1587399" y="5126072"/>
              <a:ext cx="17578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511" t="-109333" r="-4255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001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D1F42-9C74-4F6E-BE16-EEC5F98D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31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64513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464513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8620404"/>
                  </p:ext>
                </p:extLst>
              </p:nvPr>
            </p:nvGraphicFramePr>
            <p:xfrm>
              <a:off x="1587399" y="5126072"/>
              <a:ext cx="130964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8620404"/>
                  </p:ext>
                </p:extLst>
              </p:nvPr>
            </p:nvGraphicFramePr>
            <p:xfrm>
              <a:off x="1587399" y="5126072"/>
              <a:ext cx="130964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30851" t="-109333" r="-4255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2376" y="166562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F484-90C6-483F-9D19-DE31F681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355732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355732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350171"/>
                  </p:ext>
                </p:extLst>
              </p:nvPr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350171"/>
                  </p:ext>
                </p:extLst>
              </p:nvPr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0968" t="-109333" r="-9892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94919"/>
              </p:ext>
            </p:extLst>
          </p:nvPr>
        </p:nvGraphicFramePr>
        <p:xfrm>
          <a:off x="3070057" y="5124189"/>
          <a:ext cx="58273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738">
                  <a:extLst>
                    <a:ext uri="{9D8B030D-6E8A-4147-A177-3AD203B41FA5}">
                      <a16:colId xmlns:a16="http://schemas.microsoft.com/office/drawing/2014/main" val="3994739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0A8C-FD52-46DD-9D10-D90B53E1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9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758805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758805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85271"/>
              </p:ext>
            </p:extLst>
          </p:nvPr>
        </p:nvGraphicFramePr>
        <p:xfrm>
          <a:off x="1587399" y="5126072"/>
          <a:ext cx="12324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6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18469"/>
              </p:ext>
            </p:extLst>
          </p:nvPr>
        </p:nvGraphicFramePr>
        <p:xfrm>
          <a:off x="2819977" y="5126628"/>
          <a:ext cx="58748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485">
                  <a:extLst>
                    <a:ext uri="{9D8B030D-6E8A-4147-A177-3AD203B41FA5}">
                      <a16:colId xmlns:a16="http://schemas.microsoft.com/office/drawing/2014/main" val="3241564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782CA-9289-48D2-8B52-68233AD1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6285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6285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88810"/>
              </p:ext>
            </p:extLst>
          </p:nvPr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1954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62285"/>
              </p:ext>
            </p:extLst>
          </p:nvPr>
        </p:nvGraphicFramePr>
        <p:xfrm>
          <a:off x="2819977" y="5126628"/>
          <a:ext cx="101202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485">
                  <a:extLst>
                    <a:ext uri="{9D8B030D-6E8A-4147-A177-3AD203B41FA5}">
                      <a16:colId xmlns:a16="http://schemas.microsoft.com/office/drawing/2014/main" val="3241564031"/>
                    </a:ext>
                  </a:extLst>
                </a:gridCol>
                <a:gridCol w="424543">
                  <a:extLst>
                    <a:ext uri="{9D8B030D-6E8A-4147-A177-3AD203B41FA5}">
                      <a16:colId xmlns:a16="http://schemas.microsoft.com/office/drawing/2014/main" val="3791869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3FEC0-5FD1-484F-A745-4DEC6C4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4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0425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00425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94807"/>
              </p:ext>
            </p:extLst>
          </p:nvPr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375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47052"/>
              </p:ext>
            </p:extLst>
          </p:nvPr>
        </p:nvGraphicFramePr>
        <p:xfrm>
          <a:off x="2819977" y="5126628"/>
          <a:ext cx="101179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10">
                  <a:extLst>
                    <a:ext uri="{9D8B030D-6E8A-4147-A177-3AD203B41FA5}">
                      <a16:colId xmlns:a16="http://schemas.microsoft.com/office/drawing/2014/main" val="3241564031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2533311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65CD-F0A9-478A-A78F-7215C7A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5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</a:t>
            </a:r>
            <a:r>
              <a:rPr lang="en-US" dirty="0">
                <a:solidFill>
                  <a:schemeClr val="tx1"/>
                </a:solidFill>
              </a:rPr>
              <a:t> –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Paths</a:t>
            </a:r>
            <a:r>
              <a:rPr lang="en-US" dirty="0">
                <a:solidFill>
                  <a:schemeClr val="tx1"/>
                </a:solidFill>
              </a:rPr>
              <a:t> - Reminder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>
                    <a:solidFill>
                      <a:schemeClr val="tx2"/>
                    </a:solidFill>
                  </a:rPr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un drum este un set de noduri</a:t>
                </a:r>
                <a14:m>
                  <m:oMath xmlns:m="http://schemas.openxmlformats.org/officeDocument/2006/math">
                    <m:r>
                      <a:rPr lang="ro-RO" sz="280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en-US" sz="2800" dirty="0">
                  <a:solidFill>
                    <a:schemeClr val="tx2"/>
                  </a:solidFill>
                </a:endParaRPr>
              </a:p>
              <a:p>
                <a:r>
                  <a:rPr lang="en-US" sz="2800" dirty="0" err="1">
                    <a:solidFill>
                      <a:schemeClr val="tx2"/>
                    </a:solidFill>
                  </a:rPr>
                  <a:t>Lungimea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unui</a:t>
                </a:r>
                <a:r>
                  <a:rPr lang="en-US" sz="2800" dirty="0">
                    <a:solidFill>
                      <a:schemeClr val="tx2"/>
                    </a:solidFill>
                  </a:rPr>
                  <a:t> drum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este</a:t>
                </a:r>
                <a:r>
                  <a:rPr lang="en-US" sz="2800" dirty="0">
                    <a:solidFill>
                      <a:schemeClr val="tx2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ro-RO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AD9FD68-EFC4-4369-B517-60D7B232E1AC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14E29-0774-484A-8670-506860CA031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6014F1-00B1-430F-9BC1-7C97689E4EAF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E3A2DF-49D2-4A7E-BF5B-25F17673FDD7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84004-AC6D-4C57-86A9-D10E62059A0D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D08843-DF44-4D33-B07B-4AA00DC87787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ED982D-33AC-41CA-82F9-C40ADB551B82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DFCF5-5E6C-4EB5-A9E1-5E79BD59E2DC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11634-E3C9-45A4-800F-692BA389C3C9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2B0660-DE7E-4DF4-98BB-165490A14EDF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29AA8-44B8-477A-BD00-22B4AA641989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DBC1B2-839C-4F75-916B-D7EA48BF5483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5D7043-DDEB-4CCD-93F9-C40F5797CEE0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0AB95-573E-4E8B-8148-F1D975286983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AAC7F-E7D5-41AE-A05D-02F27D977B6A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65940E-4FFA-4E0F-AB00-2FB7F40A1B4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49E21-6758-4611-970F-2DDCFBE8B2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56240-BC1C-4196-B5A9-ADF6789C74CD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99609C7-1FD1-48B9-9AF3-A8529FD0C5D6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5076-EA80-4A59-B8BA-9AB22E09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46091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146091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0040"/>
              </p:ext>
            </p:extLst>
          </p:nvPr>
        </p:nvGraphicFramePr>
        <p:xfrm>
          <a:off x="2207890" y="5126072"/>
          <a:ext cx="60180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226238" y="23854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843380"/>
              </p:ext>
            </p:extLst>
          </p:nvPr>
        </p:nvGraphicFramePr>
        <p:xfrm>
          <a:off x="2819977" y="5126628"/>
          <a:ext cx="101179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10">
                  <a:extLst>
                    <a:ext uri="{9D8B030D-6E8A-4147-A177-3AD203B41FA5}">
                      <a16:colId xmlns:a16="http://schemas.microsoft.com/office/drawing/2014/main" val="3241564031"/>
                    </a:ext>
                  </a:extLst>
                </a:gridCol>
                <a:gridCol w="544285">
                  <a:extLst>
                    <a:ext uri="{9D8B030D-6E8A-4147-A177-3AD203B41FA5}">
                      <a16:colId xmlns:a16="http://schemas.microsoft.com/office/drawing/2014/main" val="2533311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EF90-A3BB-4D95-8E3D-C3FE15B1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7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051322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9051322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BCD6125D-73EF-4F3B-B939-AF49480D0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20797"/>
              </p:ext>
            </p:extLst>
          </p:nvPr>
        </p:nvGraphicFramePr>
        <p:xfrm>
          <a:off x="2579915" y="5126628"/>
          <a:ext cx="297122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586">
                  <a:extLst>
                    <a:ext uri="{9D8B030D-6E8A-4147-A177-3AD203B41FA5}">
                      <a16:colId xmlns:a16="http://schemas.microsoft.com/office/drawing/2014/main" val="3241564031"/>
                    </a:ext>
                  </a:extLst>
                </a:gridCol>
                <a:gridCol w="568822">
                  <a:extLst>
                    <a:ext uri="{9D8B030D-6E8A-4147-A177-3AD203B41FA5}">
                      <a16:colId xmlns:a16="http://schemas.microsoft.com/office/drawing/2014/main" val="2533311253"/>
                    </a:ext>
                  </a:extLst>
                </a:gridCol>
                <a:gridCol w="614330">
                  <a:extLst>
                    <a:ext uri="{9D8B030D-6E8A-4147-A177-3AD203B41FA5}">
                      <a16:colId xmlns:a16="http://schemas.microsoft.com/office/drawing/2014/main" val="3216794004"/>
                    </a:ext>
                  </a:extLst>
                </a:gridCol>
                <a:gridCol w="682588">
                  <a:extLst>
                    <a:ext uri="{9D8B030D-6E8A-4147-A177-3AD203B41FA5}">
                      <a16:colId xmlns:a16="http://schemas.microsoft.com/office/drawing/2014/main" val="2075297865"/>
                    </a:ext>
                  </a:extLst>
                </a:gridCol>
                <a:gridCol w="616903">
                  <a:extLst>
                    <a:ext uri="{9D8B030D-6E8A-4147-A177-3AD203B41FA5}">
                      <a16:colId xmlns:a16="http://schemas.microsoft.com/office/drawing/2014/main" val="798831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FD83C-A924-478C-AF29-C1120212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01062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01062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966538"/>
                  </p:ext>
                </p:extLst>
              </p:nvPr>
            </p:nvGraphicFramePr>
            <p:xfrm>
              <a:off x="2259682" y="5126628"/>
              <a:ext cx="27934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5966538"/>
                  </p:ext>
                </p:extLst>
              </p:nvPr>
            </p:nvGraphicFramePr>
            <p:xfrm>
              <a:off x="2259682" y="5126628"/>
              <a:ext cx="27934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4725" t="-109333" r="-23626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71B2-BED0-4A2E-AF4C-739C3C2C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8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244045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244045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41407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423185"/>
                  </p:ext>
                </p:extLst>
              </p:nvPr>
            </p:nvGraphicFramePr>
            <p:xfrm>
              <a:off x="2259682" y="5126628"/>
              <a:ext cx="406887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423185"/>
                  </p:ext>
                </p:extLst>
              </p:nvPr>
            </p:nvGraphicFramePr>
            <p:xfrm>
              <a:off x="2259682" y="5126628"/>
              <a:ext cx="406887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7778" t="-109333" r="-54111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0F47-CB8F-4053-B022-CF1C3145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90634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490634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3960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04741"/>
                  </p:ext>
                </p:extLst>
              </p:nvPr>
            </p:nvGraphicFramePr>
            <p:xfrm>
              <a:off x="2259682" y="5126628"/>
              <a:ext cx="405411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404741"/>
                  </p:ext>
                </p:extLst>
              </p:nvPr>
            </p:nvGraphicFramePr>
            <p:xfrm>
              <a:off x="2259682" y="5126628"/>
              <a:ext cx="405411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4423" t="-109333" r="-28076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EB972-2460-4452-857B-45D16473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2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20803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920803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855972"/>
                  </p:ext>
                </p:extLst>
              </p:nvPr>
            </p:nvGraphicFramePr>
            <p:xfrm>
              <a:off x="2259682" y="5126628"/>
              <a:ext cx="347324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1855972"/>
                  </p:ext>
                </p:extLst>
              </p:nvPr>
            </p:nvGraphicFramePr>
            <p:xfrm>
              <a:off x="2259682" y="5126628"/>
              <a:ext cx="347324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3077" t="-109333" r="-28076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75C6-B7B9-41A0-93FF-874E596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7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098142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0981421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03544"/>
                  </p:ext>
                </p:extLst>
              </p:nvPr>
            </p:nvGraphicFramePr>
            <p:xfrm>
              <a:off x="2259682" y="5126628"/>
              <a:ext cx="347324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903544"/>
                  </p:ext>
                </p:extLst>
              </p:nvPr>
            </p:nvGraphicFramePr>
            <p:xfrm>
              <a:off x="2259682" y="5126628"/>
              <a:ext cx="347324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5833" t="-109333" r="-2041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E5DC4-72B4-4D8F-8B72-084E4ACA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5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1465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298809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25177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193977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88462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24163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46344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14436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88469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09880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2182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0056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35846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2175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0833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15387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0219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2521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52875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79467" y="287693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86765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22927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45381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198115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54059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22927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26324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67755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26323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75469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19525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75469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1827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69783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39093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573899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573899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25177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44971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0477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09879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73179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799522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59909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75028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1161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1343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2580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0760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23883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69971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88870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2289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54104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47951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0923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76683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0057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0075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19465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62987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83054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05916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05183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47051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746568"/>
                  </p:ext>
                </p:extLst>
              </p:nvPr>
            </p:nvGraphicFramePr>
            <p:xfrm>
              <a:off x="2259682" y="5126628"/>
              <a:ext cx="355364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8746568"/>
                  </p:ext>
                </p:extLst>
              </p:nvPr>
            </p:nvGraphicFramePr>
            <p:xfrm>
              <a:off x="2259682" y="5126628"/>
              <a:ext cx="355364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31145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67961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D89A-1F5F-44F5-BA8A-2A9FED6E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4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11849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11849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0528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348522"/>
                  </p:ext>
                </p:extLst>
              </p:nvPr>
            </p:nvGraphicFramePr>
            <p:xfrm>
              <a:off x="2259682" y="5126628"/>
              <a:ext cx="35278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348522"/>
                  </p:ext>
                </p:extLst>
              </p:nvPr>
            </p:nvGraphicFramePr>
            <p:xfrm>
              <a:off x="2259682" y="5126628"/>
              <a:ext cx="352784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30729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8969" t="-109333" r="-2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9ADF-F70A-48C9-9B02-B1DBBCC2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93503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0935034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719560" y="160251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803000"/>
                  </p:ext>
                </p:extLst>
              </p:nvPr>
            </p:nvGraphicFramePr>
            <p:xfrm>
              <a:off x="2259683" y="5126628"/>
              <a:ext cx="298978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803000"/>
                  </p:ext>
                </p:extLst>
              </p:nvPr>
            </p:nvGraphicFramePr>
            <p:xfrm>
              <a:off x="2259683" y="5126628"/>
              <a:ext cx="298978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247" t="-109333" r="-3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247" t="-109333" r="-2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6A65-43CA-4D20-8C7F-69B3A74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0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E3D5-DFC5-4589-8A33-1A61D51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Aplica</a:t>
            </a:r>
            <a:r>
              <a:rPr lang="ro-RO" dirty="0">
                <a:solidFill>
                  <a:schemeClr val="tx1"/>
                </a:solidFill>
              </a:rPr>
              <a:t>ții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A4-8B30-4572-9F5C-9F4940F1E8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Trafic rutier, hărți GPS, hărți în jocuri.</a:t>
            </a:r>
          </a:p>
          <a:p>
            <a:endParaRPr lang="ro-RO" sz="3200" dirty="0"/>
          </a:p>
          <a:p>
            <a:r>
              <a:rPr lang="ro-RO" sz="3200" dirty="0"/>
              <a:t>Drum minim în rețea în funcție nu de lungimea fizică dar în funcție de latență sau număr de hop-uri.</a:t>
            </a:r>
          </a:p>
          <a:p>
            <a:endParaRPr lang="ro-RO" sz="3200" dirty="0"/>
          </a:p>
          <a:p>
            <a:r>
              <a:rPr lang="ro-RO" sz="3200" dirty="0"/>
              <a:t>Proiectare hardware, căi circuite electrice; VLSI.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9EE0-26D1-4E69-9023-AFC126D7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9808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98080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151216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152765"/>
                  </p:ext>
                </p:extLst>
              </p:nvPr>
            </p:nvGraphicFramePr>
            <p:xfrm>
              <a:off x="2259682" y="5126628"/>
              <a:ext cx="235527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9152765"/>
                  </p:ext>
                </p:extLst>
              </p:nvPr>
            </p:nvGraphicFramePr>
            <p:xfrm>
              <a:off x="2259682" y="5126628"/>
              <a:ext cx="235527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3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1031" t="-109333" r="-2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73424-7185-4C4F-8EBA-ADE01DDB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3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036877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2036877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7826" y="40976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667191"/>
                  </p:ext>
                </p:extLst>
              </p:nvPr>
            </p:nvGraphicFramePr>
            <p:xfrm>
              <a:off x="2259683" y="5126628"/>
              <a:ext cx="176744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5667191"/>
                  </p:ext>
                </p:extLst>
              </p:nvPr>
            </p:nvGraphicFramePr>
            <p:xfrm>
              <a:off x="2259683" y="5126628"/>
              <a:ext cx="176744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2041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CACEB-61BC-4609-8EFB-0D83AAA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8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606449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1606449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957050" y="423960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529454"/>
              </p:ext>
            </p:extLst>
          </p:nvPr>
        </p:nvGraphicFramePr>
        <p:xfrm>
          <a:off x="2259683" y="5126628"/>
          <a:ext cx="117961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27">
                  <a:extLst>
                    <a:ext uri="{9D8B030D-6E8A-4147-A177-3AD203B41FA5}">
                      <a16:colId xmlns:a16="http://schemas.microsoft.com/office/drawing/2014/main" val="2075297865"/>
                    </a:ext>
                  </a:extLst>
                </a:gridCol>
                <a:gridCol w="602591">
                  <a:extLst>
                    <a:ext uri="{9D8B030D-6E8A-4147-A177-3AD203B41FA5}">
                      <a16:colId xmlns:a16="http://schemas.microsoft.com/office/drawing/2014/main" val="3747159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CD3E-355E-4D7D-939E-144ADBAF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8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90531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905318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011080" y="25705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897655-DD18-4E03-B632-D37872BA6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55610"/>
              </p:ext>
            </p:extLst>
          </p:nvPr>
        </p:nvGraphicFramePr>
        <p:xfrm>
          <a:off x="2259682" y="5126628"/>
          <a:ext cx="60259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591">
                  <a:extLst>
                    <a:ext uri="{9D8B030D-6E8A-4147-A177-3AD203B41FA5}">
                      <a16:colId xmlns:a16="http://schemas.microsoft.com/office/drawing/2014/main" val="3747159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4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279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5B66-5280-4DB3-BCD7-3B48B9FE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8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000185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000185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>
                              <a:solidFill>
                                <a:schemeClr val="tx2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141770" y="42317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14A39-B49F-4840-BBFF-F9AE46B7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80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8BDA3-6199-490E-82AD-022F62CF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2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8373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Care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4109D-8EED-4DD3-9383-E52C5BC2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28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76235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Care </a:t>
            </a:r>
            <a:r>
              <a:rPr lang="en-US" dirty="0" err="1">
                <a:solidFill>
                  <a:schemeClr val="tx1"/>
                </a:solidFill>
              </a:rPr>
              <a:t>este</a:t>
            </a:r>
            <a:r>
              <a:rPr lang="en-US" dirty="0">
                <a:solidFill>
                  <a:schemeClr val="tx1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6124-60D6-4086-8EEA-87A9C25F8C11}"/>
              </a:ext>
            </a:extLst>
          </p:cNvPr>
          <p:cNvSpPr txBox="1"/>
          <p:nvPr/>
        </p:nvSpPr>
        <p:spPr>
          <a:xfrm>
            <a:off x="2531811" y="5163839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A1E0-9648-4E6D-952C-84ABFA32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88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369921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369921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5263" r="-103704" b="-2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9333" r="-103704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83393"/>
              </p:ext>
            </p:extLst>
          </p:nvPr>
        </p:nvGraphicFramePr>
        <p:xfrm>
          <a:off x="3515634" y="5112829"/>
          <a:ext cx="5940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534466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6EF7-3867-4A0A-9807-367393F2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29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476373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0476373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33580"/>
              </p:ext>
            </p:extLst>
          </p:nvPr>
        </p:nvGraphicFramePr>
        <p:xfrm>
          <a:off x="3515635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3810253288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9914D-DA99-4C80-8F09-7C9073B00C7E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DA349-DB0C-435E-BE7F-32488332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0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 Cost Minim - Exemplu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C17B733-5673-45DC-9C8F-A7C5D7BA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30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90495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90495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866064"/>
              </p:ext>
            </p:extLst>
          </p:nvPr>
        </p:nvGraphicFramePr>
        <p:xfrm>
          <a:off x="3515635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3810253288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E37DB-87EE-40D6-A960-5B8B9961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7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37968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9379685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67450"/>
              </p:ext>
            </p:extLst>
          </p:nvPr>
        </p:nvGraphicFramePr>
        <p:xfrm>
          <a:off x="3515634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5206206" y="37049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5652D-CA01-46AC-8788-A1C5B761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51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78471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878471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/>
        </p:nvGraphicFramePr>
        <p:xfrm>
          <a:off x="3515635" y="5112829"/>
          <a:ext cx="5940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3797372" y="392271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94DED-C779-46EE-B5BA-85233D7F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82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868834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868834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6385718" y="367585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67DF5-6C5C-4CEA-A17F-A07EDD62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45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ce</a:t>
            </a:r>
            <a:r>
              <a:rPr lang="en-US" dirty="0">
                <a:solidFill>
                  <a:schemeClr val="tx1"/>
                </a:solidFill>
              </a:rPr>
              <a:t> nu </a:t>
            </a:r>
            <a:r>
              <a:rPr lang="en-US" dirty="0" err="1">
                <a:solidFill>
                  <a:schemeClr val="tx1"/>
                </a:solidFill>
              </a:rPr>
              <a:t>muchii</a:t>
            </a:r>
            <a:r>
              <a:rPr lang="en-US" dirty="0">
                <a:solidFill>
                  <a:schemeClr val="tx1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46600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466009"/>
                  </p:ext>
                </p:extLst>
              </p:nvPr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09DEC04-5164-45C8-87F5-6650414772AF}"/>
              </a:ext>
            </a:extLst>
          </p:cNvPr>
          <p:cNvSpPr txBox="1"/>
          <p:nvPr/>
        </p:nvSpPr>
        <p:spPr>
          <a:xfrm>
            <a:off x="2090319" y="5469167"/>
            <a:ext cx="853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Dar </a:t>
            </a:r>
            <a:r>
              <a:rPr lang="ro-RO" sz="3600" dirty="0">
                <a:solidFill>
                  <a:schemeClr val="tx2"/>
                </a:solidFill>
              </a:rPr>
              <a:t>știm (</a:t>
            </a:r>
            <a:r>
              <a:rPr lang="en-US" sz="3600" dirty="0">
                <a:solidFill>
                  <a:schemeClr val="tx2"/>
                </a:solidFill>
              </a:rPr>
              <a:t>1,2,3,4</a:t>
            </a:r>
            <a:r>
              <a:rPr lang="ro-RO" sz="3600" dirty="0">
                <a:solidFill>
                  <a:schemeClr val="tx2"/>
                </a:solidFill>
              </a:rPr>
              <a:t>)</a:t>
            </a:r>
            <a:r>
              <a:rPr lang="en-US" sz="3600" dirty="0">
                <a:solidFill>
                  <a:schemeClr val="tx2"/>
                </a:solidFill>
              </a:rPr>
              <a:t> cu </a:t>
            </a:r>
            <a:r>
              <a:rPr lang="en-US" sz="3600" dirty="0" err="1">
                <a:solidFill>
                  <a:schemeClr val="tx2"/>
                </a:solidFill>
              </a:rPr>
              <a:t>costul</a:t>
            </a:r>
            <a:r>
              <a:rPr lang="en-US" sz="3600" dirty="0">
                <a:solidFill>
                  <a:schemeClr val="tx2"/>
                </a:solidFill>
              </a:rPr>
              <a:t> 3+(-9)+1 = -5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28EA4-2648-4723-B6F8-B978CE2E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5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Algoritmul </a:t>
            </a:r>
            <a:r>
              <a:rPr lang="ro-RO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 Demonstrație corectitudine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Teoremă: Pentru un graf cu muchii pozitive la final vom avea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Invariant de buclă: La începutul fiecărei iterații nodurile extrase au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33400" lvl="1" indent="0"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.</a:t>
                </a:r>
              </a:p>
              <a:p>
                <a:pPr marL="876300" lvl="1" indent="-342900"/>
                <a:r>
                  <a:rPr lang="ro-RO" dirty="0"/>
                  <a:t>Este suficient să arătăm că la extragere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, toate momentele de după sunt confirmate de limita superioară a estimării.</a:t>
                </a:r>
              </a:p>
              <a:p>
                <a:pPr marL="342900" indent="-342900"/>
                <a:r>
                  <a:rPr lang="ro-RO" dirty="0"/>
                  <a:t>Inițial: nu este nici un nod extras, invariantul este corect.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6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C23D9-629B-43FD-A9DE-716AF153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87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Algoritmul </a:t>
            </a:r>
            <a:r>
              <a:rPr lang="ro-RO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 Demonstrație corectitudine 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ro-RO" dirty="0"/>
                  <a:t>La fiecare pas:</a:t>
                </a:r>
              </a:p>
              <a:p>
                <a:pPr marL="876300" lvl="1" indent="-342900"/>
                <a:r>
                  <a:rPr lang="ro-RO" dirty="0"/>
                  <a:t>Prin contradicție 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primul </a:t>
                </a:r>
                <a:r>
                  <a:rPr lang="ro-RO" dirty="0"/>
                  <a:t>adăugat la S</a:t>
                </a:r>
              </a:p>
              <a:p>
                <a:pPr marL="876300" lvl="1" indent="-342900"/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primul</a:t>
                </a:r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876300" lvl="1" indent="-342900"/>
                <a:r>
                  <a:rPr lang="en-US" dirty="0"/>
                  <a:t>Dar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ales </a:t>
                </a:r>
                <a:r>
                  <a:rPr lang="ro-RO" dirty="0"/>
                  <a:t>înainte de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o-RO" dirty="0"/>
              </a:p>
              <a:p>
                <a:pPr marL="533400" lvl="1" indent="0">
                  <a:buNone/>
                </a:pPr>
                <a:r>
                  <a:rPr lang="ro-RO" dirty="0"/>
                  <a:t>=</a:t>
                </a: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ro-RO" dirty="0"/>
              </a:p>
              <a:p>
                <a:pPr marL="342900" indent="-342900"/>
                <a:r>
                  <a:rPr lang="ro-RO" dirty="0"/>
                  <a:t>Terminare: Toate nodurile sunt extrase</a:t>
                </a:r>
                <a:r>
                  <a:rPr lang="en-US" dirty="0"/>
                  <a:t>,</a:t>
                </a:r>
                <a:r>
                  <a:rPr lang="ro-RO" dirty="0"/>
                  <a:t> deci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9238-5ECB-4620-B525-F1F14A41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17BC48-D116-45FA-8E9B-3B446CEBE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344090"/>
            <a:ext cx="3799901" cy="322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629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/>
              <p:nvPr/>
            </p:nvSpPr>
            <p:spPr>
              <a:xfrm>
                <a:off x="2035953" y="397401"/>
                <a:ext cx="10949668" cy="6063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dijsktrasAlgorithm(G, source)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6F008A"/>
                    </a:solidFill>
                    <a:latin typeface="Consolas" panose="020B0609020204030204" pitchFamily="49" charset="0"/>
                  </a:rPr>
                  <a:t>|G.V|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{ INFINITY };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[source] = 0;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push(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𝒊𝒏𝒔𝒆𝒓𝒕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(!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isEmpty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)) { 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pop</a:t>
                </a:r>
                <a:r>
                  <a:rPr lang="ro-RO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_MIN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(neighbor of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{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𝑳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𝒖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 &lt;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   update(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LIST,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𝒂𝒄𝒄𝒆𝒔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953" y="397401"/>
                <a:ext cx="10949668" cy="6063198"/>
              </a:xfrm>
              <a:prstGeom prst="rect">
                <a:avLst/>
              </a:prstGeom>
              <a:blipFill>
                <a:blip r:embed="rId2"/>
                <a:stretch>
                  <a:fillRect l="-612" t="-5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D674-F935-4F39-B77B-F700C2D7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9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General</a:t>
            </a:r>
            <a:r>
              <a:rPr lang="ro-RO" dirty="0">
                <a:solidFill>
                  <a:schemeClr val="tx1"/>
                </a:solidFill>
              </a:rPr>
              <a:t>ă </a:t>
            </a:r>
            <a:r>
              <a:rPr lang="en-US" dirty="0" err="1">
                <a:solidFill>
                  <a:schemeClr val="tx1"/>
                </a:solidFill>
              </a:rPr>
              <a:t>Dijkstra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ro-RO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𝑎𝑐𝑐𝑒𝑠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o-RO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𝑎𝑐𝑐𝑒𝑠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</a:rPr>
                            <m:t>,</m:t>
                          </m:r>
                          <m:r>
                            <a:rPr lang="en-US" sz="36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</a:rPr>
                        <m:t>=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6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6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2D5A-E10F-41F1-ABF3-C15FEED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2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LISTA e </a:t>
            </a:r>
            <a:r>
              <a:rPr lang="en-US" dirty="0">
                <a:solidFill>
                  <a:srgbClr val="00B050"/>
                </a:solidFill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7B7-BA15-45AA-937A-0D6BD522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 Cost Minim - Exemplu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5B63EF1-DFC3-4A61-853B-181FD1F5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07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LISTA e </a:t>
            </a: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lang="ro-RO" dirty="0">
                <a:solidFill>
                  <a:srgbClr val="00B050"/>
                </a:solidFill>
              </a:rPr>
              <a:t>ă înlănțuită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/>
              <p:nvPr/>
            </p:nvSpPr>
            <p:spPr>
              <a:xfrm>
                <a:off x="8564087" y="2864447"/>
                <a:ext cx="26956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ro-RO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pentru graf </a:t>
                </a:r>
                <a:r>
                  <a:rPr lang="ro-RO" sz="2800" dirty="0" err="1">
                    <a:solidFill>
                      <a:schemeClr val="tx2"/>
                    </a:solidFill>
                  </a:rPr>
                  <a:t>connex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087" y="2864447"/>
                <a:ext cx="2695698" cy="1384995"/>
              </a:xfrm>
              <a:prstGeom prst="rect">
                <a:avLst/>
              </a:prstGeom>
              <a:blipFill>
                <a:blip r:embed="rId3"/>
                <a:stretch>
                  <a:fillRect l="-4751" b="-114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9120-E00F-43E1-AB4B-32C4A759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07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LISTA e </a:t>
            </a:r>
            <a:r>
              <a:rPr lang="ro-RO" dirty="0">
                <a:solidFill>
                  <a:srgbClr val="00B050"/>
                </a:solidFill>
              </a:rPr>
              <a:t>coadă priorități implementată cu vector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C68F3-8638-4440-8D81-288BB505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42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LISTA ca </a:t>
            </a:r>
            <a:r>
              <a:rPr lang="ro-RO" dirty="0">
                <a:solidFill>
                  <a:schemeClr val="tx1"/>
                </a:solidFill>
              </a:rPr>
              <a:t>un </a:t>
            </a:r>
            <a:r>
              <a:rPr lang="ro-RO" dirty="0">
                <a:solidFill>
                  <a:srgbClr val="00B050"/>
                </a:solidFill>
              </a:rPr>
              <a:t>arbore binar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ED71-C6AF-46C1-9F66-CBFB2B85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0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</a:t>
            </a:r>
            <a:br>
              <a:rPr lang="ro-RO" dirty="0"/>
            </a:br>
            <a:r>
              <a:rPr lang="ro-RO" dirty="0">
                <a:solidFill>
                  <a:srgbClr val="00B050"/>
                </a:solidFill>
              </a:rPr>
              <a:t>arbore binar </a:t>
            </a:r>
            <a:r>
              <a:rPr lang="ro-RO" dirty="0" err="1">
                <a:solidFill>
                  <a:schemeClr val="tx1"/>
                </a:solidFill>
              </a:rPr>
              <a:t>vs</a:t>
            </a:r>
            <a:r>
              <a:rPr lang="ro-RO" dirty="0">
                <a:solidFill>
                  <a:srgbClr val="00B050"/>
                </a:solidFill>
              </a:rPr>
              <a:t> vector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r>
                  <a:rPr lang="ro-RO" sz="4400" dirty="0"/>
                  <a:t>             </a:t>
                </a: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/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tx2"/>
                    </a:solidFill>
                  </a:rPr>
                  <a:t>Graf obi</a:t>
                </a:r>
                <a:r>
                  <a:rPr lang="ro-RO" sz="4400" dirty="0">
                    <a:solidFill>
                      <a:schemeClr val="tx2"/>
                    </a:solidFill>
                  </a:rPr>
                  <a:t>ş</a:t>
                </a:r>
                <a:r>
                  <a:rPr lang="en-US" sz="4400" dirty="0" err="1">
                    <a:solidFill>
                      <a:schemeClr val="tx2"/>
                    </a:solidFill>
                  </a:rPr>
                  <a:t>nuit</a:t>
                </a:r>
                <a:r>
                  <a:rPr lang="en-US" sz="4400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</a:rPr>
                      <m:t>𝐸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𝑘𝑉</m:t>
                    </m:r>
                  </m:oMath>
                </a14:m>
                <a:r>
                  <a:rPr lang="en-US" sz="4400" dirty="0">
                    <a:solidFill>
                      <a:schemeClr val="tx2"/>
                    </a:solidFill>
                  </a:rPr>
                  <a:t> ; </a:t>
                </a:r>
                <a:endParaRPr lang="ro-RO" sz="4400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sz="4400" dirty="0">
                    <a:solidFill>
                      <a:schemeClr val="tx2"/>
                    </a:solidFill>
                  </a:rPr>
                  <a:t>Graf complet :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</a:rPr>
                      <m:t>𝐸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−1)/2</m:t>
                    </m:r>
                  </m:oMath>
                </a14:m>
                <a:endParaRPr lang="en-US" sz="4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  <a:blipFill>
                <a:blip r:embed="rId3"/>
                <a:stretch>
                  <a:fillRect t="-8824" b="-1848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98A02-4158-4C01-8A38-F6A4C4AD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8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Complexitatea</a:t>
            </a:r>
            <a:r>
              <a:rPr lang="en-US" dirty="0">
                <a:solidFill>
                  <a:schemeClr val="tx1"/>
                </a:solidFill>
              </a:rPr>
              <a:t> Dijkstra LISTA ca </a:t>
            </a:r>
            <a:r>
              <a:rPr lang="ro-RO" dirty="0">
                <a:solidFill>
                  <a:schemeClr val="tx1"/>
                </a:solidFill>
              </a:rPr>
              <a:t>un </a:t>
            </a:r>
            <a:br>
              <a:rPr lang="ro-RO" dirty="0"/>
            </a:br>
            <a:r>
              <a:rPr lang="ro-RO" dirty="0" err="1">
                <a:solidFill>
                  <a:srgbClr val="00B050"/>
                </a:solidFill>
              </a:rPr>
              <a:t>heap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fibonacci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/>
              <p:nvPr/>
            </p:nvSpPr>
            <p:spPr>
              <a:xfrm>
                <a:off x="5982160" y="2353798"/>
                <a:ext cx="526355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Heap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Binar</a:t>
                </a:r>
                <a:r>
                  <a:rPr lang="en-US" sz="2800" dirty="0">
                    <a:solidFill>
                      <a:schemeClr val="tx2"/>
                    </a:solidFill>
                  </a:rPr>
                  <a:t> : arbore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binar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unde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𝑡𝑎𝑡𝑎𝑙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𝑎𝑚𝑏𝑖𝑖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𝑐𝑜𝑝𝑖𝑖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2"/>
                    </a:solidFill>
                  </a:rPr>
                  <a:t>Heap Fibonacci :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colectie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speciala</a:t>
                </a:r>
                <a:r>
                  <a:rPr lang="en-US" sz="2800" dirty="0">
                    <a:solidFill>
                      <a:schemeClr val="tx2"/>
                    </a:solidFill>
                  </a:rPr>
                  <a:t> de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heapuri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binare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160" y="2353798"/>
                <a:ext cx="5263553" cy="1815882"/>
              </a:xfrm>
              <a:prstGeom prst="rect">
                <a:avLst/>
              </a:prstGeom>
              <a:blipFill>
                <a:blip r:embed="rId3"/>
                <a:stretch>
                  <a:fillRect l="-2083" t="-3356" b="-83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04CDC-2656-4712-BDB2-A0DD7CE8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447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8574-B95E-4BBF-8713-6CFFD965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Algoritmul Floyd-</a:t>
            </a:r>
            <a:r>
              <a:rPr lang="ro-RO" dirty="0" err="1">
                <a:solidFill>
                  <a:schemeClr val="tx1"/>
                </a:solidFill>
              </a:rPr>
              <a:t>Warshall</a:t>
            </a:r>
            <a:r>
              <a:rPr lang="ro-RO" dirty="0">
                <a:solidFill>
                  <a:schemeClr val="tx1"/>
                </a:solidFill>
              </a:rPr>
              <a:t> (Roy)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7EBEF0-3555-4A06-A57D-97B0BF9F9E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Găsește drum minim între oricare 2 noduri</a:t>
            </a:r>
            <a:endParaRPr lang="en-US" dirty="0"/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5253C2-C8A9-413D-BAC4-7AF6D0D5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71" y="2323297"/>
            <a:ext cx="2914784" cy="3246231"/>
          </a:xfrm>
          <a:prstGeom prst="rect">
            <a:avLst/>
          </a:prstGeom>
        </p:spPr>
      </p:pic>
      <p:pic>
        <p:nvPicPr>
          <p:cNvPr id="10" name="Picture 9" descr="A person wearing a suit and tie sitting at a desk&#10;&#10;Description automatically generated">
            <a:extLst>
              <a:ext uri="{FF2B5EF4-FFF2-40B4-BE49-F238E27FC236}">
                <a16:creationId xmlns:a16="http://schemas.microsoft.com/office/drawing/2014/main" id="{3E190D79-BC35-4F5C-8C0A-9F238F4D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03" y="3645724"/>
            <a:ext cx="3693226" cy="2769920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6BA5A19-A450-4024-B7F3-5473C3FE8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60" y="2309674"/>
            <a:ext cx="3309545" cy="24821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E92F-D609-40E5-8C02-A2C59178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98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1E2-7342-40BA-9872-BC1474D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Algoritmul Floyd-</a:t>
            </a:r>
            <a:r>
              <a:rPr lang="ro-RO" dirty="0" err="1">
                <a:solidFill>
                  <a:schemeClr val="tx1"/>
                </a:solidFill>
              </a:rPr>
              <a:t>Warshall</a:t>
            </a:r>
            <a:r>
              <a:rPr lang="ro-RO" dirty="0">
                <a:solidFill>
                  <a:schemeClr val="tx1"/>
                </a:solidFill>
              </a:rPr>
              <a:t> (Roy)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DD698-4693-4DFF-BD8E-896B3396C73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22BE9-F814-4EFB-B926-189ABABD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7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A273D-D5E6-43A0-AD25-36E45222671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28352-1AE9-4B93-B848-7C875D08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471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E0451-81BB-4337-9508-EE6DCBDF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03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AF4D-793B-41BF-B2DB-F387ACC8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Algoritm euristic</a:t>
                </a:r>
              </a:p>
              <a:p>
                <a:r>
                  <a:rPr lang="ro-RO" dirty="0"/>
                  <a:t>Nu găsește calea minimă dar una destul de apropiată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ro-RO" b="1" dirty="0"/>
                  <a:t>estimare</a:t>
                </a:r>
                <a:r>
                  <a:rPr lang="ro-RO" dirty="0"/>
                  <a:t> a distanței de la nodul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la destinație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distanța de la nodul de start la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A* adaugă câte un nod la cale. Este ales mereu nodul care minimizează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∀(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func</a:t>
                </a:r>
                <a:r>
                  <a:rPr lang="ro-RO" dirty="0" err="1"/>
                  <a:t>ția</a:t>
                </a:r>
                <a:r>
                  <a:rPr lang="ro-RO" dirty="0"/>
                  <a:t> este numită monotonă sau consistentă.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EF48-0368-46D0-809A-C410F73D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9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 Cost Minim - Exemplu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1,…,5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1C67068-B7EF-4F21-81B9-8EF88C1C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2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148920-C43F-4F85-9489-9334850B1887}"/>
              </a:ext>
            </a:extLst>
          </p:cNvPr>
          <p:cNvSpPr/>
          <p:nvPr/>
        </p:nvSpPr>
        <p:spPr>
          <a:xfrm>
            <a:off x="1524001" y="747644"/>
            <a:ext cx="107768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A_Star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(start, goal, h, G)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UNDEFINED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g[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g[start] :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f[start] : = h(start);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//pop based on f[]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node = goal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node)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(g[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g[neighbor])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current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g[neighbor] = g[node] + w(node, 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f[neighbor] = g[neighbor] + h(neighbor)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not in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  }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9DC1-E338-4218-A613-D4E10B32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16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DBEC-8E9F-48CA-8660-BC3320E0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Dijsktra</a:t>
            </a:r>
            <a:r>
              <a:rPr lang="ro-RO" dirty="0">
                <a:solidFill>
                  <a:schemeClr val="tx1"/>
                </a:solidFill>
              </a:rPr>
              <a:t> </a:t>
            </a:r>
            <a:r>
              <a:rPr lang="ro-RO" dirty="0" err="1">
                <a:solidFill>
                  <a:schemeClr val="tx1"/>
                </a:solidFill>
              </a:rPr>
              <a:t>vs</a:t>
            </a:r>
            <a:r>
              <a:rPr lang="ro-RO" dirty="0">
                <a:solidFill>
                  <a:schemeClr val="tx1"/>
                </a:solidFill>
              </a:rPr>
              <a:t> A*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231BFE1-78CB-4CB7-BC42-66D484BD4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49" y="1894300"/>
            <a:ext cx="3069400" cy="30694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0549D3B-2394-4E82-B6EC-73E52B257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51" y="1894300"/>
            <a:ext cx="3069400" cy="3069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CCABBB-4C98-4203-B6A5-DD47B717266C}"/>
              </a:ext>
            </a:extLst>
          </p:cNvPr>
          <p:cNvCxnSpPr>
            <a:cxnSpLocks/>
          </p:cNvCxnSpPr>
          <p:nvPr/>
        </p:nvCxnSpPr>
        <p:spPr bwMode="auto">
          <a:xfrm>
            <a:off x="6535387" y="1294411"/>
            <a:ext cx="0" cy="50470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962F-166C-4551-A5A1-587B87A0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71B72-CF92-4FC3-9280-53AAD4DB6A35}"/>
              </a:ext>
            </a:extLst>
          </p:cNvPr>
          <p:cNvSpPr txBox="1"/>
          <p:nvPr/>
        </p:nvSpPr>
        <p:spPr>
          <a:xfrm>
            <a:off x="1877006" y="5764213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tx2"/>
                </a:solidFill>
                <a:hlinkClick r:id="rId5"/>
              </a:rPr>
              <a:t>Dijsktra</a:t>
            </a:r>
            <a:r>
              <a:rPr lang="en-US" sz="2000" dirty="0">
                <a:solidFill>
                  <a:schemeClr val="tx2"/>
                </a:solidFill>
                <a:hlinkClick r:id="rId5"/>
              </a:rPr>
              <a:t> animation</a:t>
            </a:r>
            <a:endParaRPr lang="ro-RO" sz="2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91114-9A18-4F98-B2E7-AF11DA776923}"/>
              </a:ext>
            </a:extLst>
          </p:cNvPr>
          <p:cNvSpPr txBox="1"/>
          <p:nvPr/>
        </p:nvSpPr>
        <p:spPr>
          <a:xfrm>
            <a:off x="8383856" y="5764839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hlinkClick r:id="rId6"/>
              </a:rPr>
              <a:t>A* animation</a:t>
            </a:r>
            <a:endParaRPr lang="ro-RO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6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Drumuri Cost Minim - Exemplu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50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06A4559-40C4-498C-B799-3B65240D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8314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4014</TotalTime>
  <Words>6244</Words>
  <Application>Microsoft Office PowerPoint</Application>
  <PresentationFormat>Widescreen</PresentationFormat>
  <Paragraphs>3015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Cambria Math</vt:lpstr>
      <vt:lpstr>Consolas</vt:lpstr>
      <vt:lpstr>Courier New</vt:lpstr>
      <vt:lpstr>Wingdings</vt:lpstr>
      <vt:lpstr>2_Office Theme</vt:lpstr>
      <vt:lpstr>Structuri de date și algoritmi Grafuri – Drumuri minime</vt:lpstr>
      <vt:lpstr>PowerPoint Presentation</vt:lpstr>
      <vt:lpstr>Grafuri ponderate – Weighted Graphs - Reminder</vt:lpstr>
      <vt:lpstr>Drumuri – Paths - Reminder</vt:lpstr>
      <vt:lpstr>Aplicații</vt:lpstr>
      <vt:lpstr>Drumuri Cost Minim - Exemplu</vt:lpstr>
      <vt:lpstr>Drumuri Cost Minim - Exemplu</vt:lpstr>
      <vt:lpstr>Drumuri Cost Minim - Exemplu</vt:lpstr>
      <vt:lpstr>Drumuri Cost Minim - Exemplu</vt:lpstr>
      <vt:lpstr>Drumuri Cost Minim - Exemplu</vt:lpstr>
      <vt:lpstr>Cicluri negative</vt:lpstr>
      <vt:lpstr>Notații</vt:lpstr>
      <vt:lpstr>Relaxarea unei muchii</vt:lpstr>
      <vt:lpstr>Proprietăți drumuri optime și relaxare</vt:lpstr>
      <vt:lpstr>Proprietăți drumuri optime și relaxare</vt:lpstr>
      <vt:lpstr>Proprietăți drumuri optime și relaxare</vt:lpstr>
      <vt:lpstr>Algoritmul Bellman Ford</vt:lpstr>
      <vt:lpstr>Bellman &amp; Ford</vt:lpstr>
      <vt:lpstr>Algoritmul Bellman Ford</vt:lpstr>
      <vt:lpstr>PowerPoint Presentation</vt:lpstr>
      <vt:lpstr>Complexitate?</vt:lpstr>
      <vt:lpstr>Complexitate?</vt:lpstr>
      <vt:lpstr>Bellman-Ford Demonstrație corectitudine</vt:lpstr>
      <vt:lpstr>Algoritmul Bellman Ford – caz particular DAG</vt:lpstr>
      <vt:lpstr>PowerPoint Presentation</vt:lpstr>
      <vt:lpstr>Algoritmul lui Dijsktra</vt:lpstr>
      <vt:lpstr>Algoritmul lui Dijsktra</vt:lpstr>
      <vt:lpstr>Algoritmul lui Dijsktra</vt:lpstr>
      <vt:lpstr>Intuiţia Algoritmului Dijkstra</vt:lpstr>
      <vt:lpstr>Intuiţia Algoritmului Dijkstra</vt:lpstr>
      <vt:lpstr>Intuiţia Algoritmului Dijkstra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Dijsktra. De ce nu muchii negative?</vt:lpstr>
      <vt:lpstr>Algoritmul lui Dijsktra. De ce nu muchii negative? Care este drum minim 1-&gt;4 ?</vt:lpstr>
      <vt:lpstr>Algoritmul lui Dijsktra. De ce nu muchii negative? Care este drum minim 1-&gt;4 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Dijsktra Demonstrație corectitudine </vt:lpstr>
      <vt:lpstr>Algoritmul Dijsktra Demonstrație corectitudine </vt:lpstr>
      <vt:lpstr>PowerPoint Presentation</vt:lpstr>
      <vt:lpstr>Complexitatea Generală Dijkstra </vt:lpstr>
      <vt:lpstr>Complexitatea Dijkstra LISTA e vector</vt:lpstr>
      <vt:lpstr>Complexitatea Dijkstra LISTA e listă înlănțuită</vt:lpstr>
      <vt:lpstr>Complexitatea Dijkstra LISTA e coadă priorități implementată cu vector </vt:lpstr>
      <vt:lpstr>Complexitatea Dijkstra LISTA ca un arbore binar </vt:lpstr>
      <vt:lpstr>Complexitatea Dijkstra  arbore binar vs vector</vt:lpstr>
      <vt:lpstr>Complexitatea Dijkstra LISTA ca un  heap fibonacci</vt:lpstr>
      <vt:lpstr>Algoritmul Floyd-Warshall (Roy)</vt:lpstr>
      <vt:lpstr>Algoritmul Floyd-Warshall (Roy)</vt:lpstr>
      <vt:lpstr>Complexitate?</vt:lpstr>
      <vt:lpstr>Complexitate?</vt:lpstr>
      <vt:lpstr>Algoritmul A*</vt:lpstr>
      <vt:lpstr>PowerPoint Presentation</vt:lpstr>
      <vt:lpstr>Dijsktra vs A*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2022-03-20T11:18:48Z</dcterms:modified>
</cp:coreProperties>
</file>